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315" r:id="rId5"/>
    <p:sldId id="301" r:id="rId6"/>
    <p:sldId id="306" r:id="rId7"/>
    <p:sldId id="320" r:id="rId8"/>
    <p:sldId id="331" r:id="rId9"/>
    <p:sldId id="329" r:id="rId10"/>
    <p:sldId id="302" r:id="rId11"/>
    <p:sldId id="307" r:id="rId12"/>
    <p:sldId id="322" r:id="rId13"/>
    <p:sldId id="323" r:id="rId14"/>
    <p:sldId id="324" r:id="rId15"/>
    <p:sldId id="325" r:id="rId16"/>
    <p:sldId id="326" r:id="rId17"/>
    <p:sldId id="304" r:id="rId18"/>
    <p:sldId id="305" r:id="rId19"/>
    <p:sldId id="330" r:id="rId20"/>
    <p:sldId id="328" r:id="rId21"/>
    <p:sldId id="321" r:id="rId22"/>
  </p:sldIdLst>
  <p:sldSz cx="12192000" cy="6858000"/>
  <p:notesSz cx="6889750" cy="100218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3840">
          <p15:clr>
            <a:srgbClr val="A4A3A4"/>
          </p15:clr>
        </p15:guide>
        <p15:guide id="5"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7F3"/>
    <a:srgbClr val="B0C1DC"/>
    <a:srgbClr val="6E96C2"/>
    <a:srgbClr val="C6C6C6"/>
    <a:srgbClr val="9D9D9C"/>
    <a:srgbClr val="878787"/>
    <a:srgbClr val="B2B2B2"/>
    <a:srgbClr val="F0CB7D"/>
    <a:srgbClr val="F7E1B7"/>
    <a:srgbClr val="FBF0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F9AA41-5521-B1D2-8A5B-019A99F9FA81}" v="8" dt="2024-11-18T14:46:13.4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25" autoAdjust="0"/>
  </p:normalViewPr>
  <p:slideViewPr>
    <p:cSldViewPr snapToGrid="0">
      <p:cViewPr varScale="1">
        <p:scale>
          <a:sx n="103" d="100"/>
          <a:sy n="103" d="100"/>
        </p:scale>
        <p:origin x="204" y="100"/>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nl-NL"/>
          </a:p>
        </p:txBody>
      </p:sp>
      <p:sp>
        <p:nvSpPr>
          <p:cNvPr id="3" name="Tijdelijke aanduiding voor datum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1895EDDC-489E-46BA-9028-9618C29BB2F2}" type="datetimeFigureOut">
              <a:rPr lang="nl-NL" smtClean="0"/>
              <a:t>19-11-2024</a:t>
            </a:fld>
            <a:endParaRPr lang="nl-NL"/>
          </a:p>
        </p:txBody>
      </p:sp>
      <p:sp>
        <p:nvSpPr>
          <p:cNvPr id="4" name="Tijdelijke aanduiding voor dia-afbeelding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nl-NL"/>
          </a:p>
        </p:txBody>
      </p:sp>
      <p:sp>
        <p:nvSpPr>
          <p:cNvPr id="5" name="Tijdelijke aanduiding voor notities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94E1416A-C43F-4B94-A7FF-97BA795B55A6}" type="slidenum">
              <a:rPr lang="nl-NL" smtClean="0"/>
              <a:t>‹nr.›</a:t>
            </a:fld>
            <a:endParaRPr lang="nl-NL"/>
          </a:p>
        </p:txBody>
      </p:sp>
    </p:spTree>
    <p:extLst>
      <p:ext uri="{BB962C8B-B14F-4D97-AF65-F5344CB8AC3E}">
        <p14:creationId xmlns:p14="http://schemas.microsoft.com/office/powerpoint/2010/main" val="515325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penleermateriaal.nl/app/uploads/2024/04/Kwaliteitskader-IOL.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wikiwijs.nl/" TargetMode="External"/><Relationship Id="rId7" Type="http://schemas.openxmlformats.org/officeDocument/2006/relationships/hyperlink" Target="https://www.wikiwijs.nl/tips-ondersteuning/wat-metadateren-is-en-hoe-doe-je-dat-efficienter-doet/"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openleermateriaal.nl/10-praktische-tips-open-leermateriaal-maken-met-ai/" TargetMode="External"/><Relationship Id="rId5" Type="http://schemas.openxmlformats.org/officeDocument/2006/relationships/hyperlink" Target="https://www.openleermateriaal.nl/app/uploads/2024/07/Meer-regie-over-je-eigen-lessen.pdf" TargetMode="External"/><Relationship Id="rId4" Type="http://schemas.openxmlformats.org/officeDocument/2006/relationships/hyperlink" Target="https://creativecommons.nl/uitle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penleermateriaal.nl/app/uploads/2024/04/Kwaliteitskader-IOL.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4E1416A-C43F-4B94-A7FF-97BA795B55A6}" type="slidenum">
              <a:rPr lang="nl-NL" smtClean="0"/>
              <a:t>1</a:t>
            </a:fld>
            <a:endParaRPr lang="nl-NL"/>
          </a:p>
        </p:txBody>
      </p:sp>
    </p:spTree>
    <p:extLst>
      <p:ext uri="{BB962C8B-B14F-4D97-AF65-F5344CB8AC3E}">
        <p14:creationId xmlns:p14="http://schemas.microsoft.com/office/powerpoint/2010/main" val="2353998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lnSpc>
                <a:spcPts val="1454"/>
              </a:lnSpc>
            </a:pPr>
            <a:r>
              <a:rPr lang="nl-NL" sz="1900">
                <a:solidFill>
                  <a:srgbClr val="000000"/>
                </a:solidFill>
                <a:latin typeface="Source Sans Pro Light" panose="020B0403030403020204" pitchFamily="34" charset="0"/>
              </a:rPr>
              <a:t>Dan bereik je de fase waar je het allemaal voor hebt gedaan: het gebruiken van je leermateriaal met de leerlingen. Blijf kritisch op je werk en vraag vooral ook je leerlingen om feedback. </a:t>
            </a:r>
          </a:p>
          <a:p>
            <a:pPr fontAlgn="base">
              <a:lnSpc>
                <a:spcPts val="1454"/>
              </a:lnSpc>
            </a:pPr>
            <a:endParaRPr lang="nl-NL" sz="1900">
              <a:solidFill>
                <a:srgbClr val="000000"/>
              </a:solidFill>
              <a:latin typeface="Source Sans Pro Light" panose="020B0403030403020204" pitchFamily="34" charset="0"/>
            </a:endParaRPr>
          </a:p>
          <a:p>
            <a:pPr fontAlgn="base">
              <a:lnSpc>
                <a:spcPts val="1454"/>
              </a:lnSpc>
            </a:pPr>
            <a:r>
              <a:rPr lang="nl-NL" sz="1900">
                <a:solidFill>
                  <a:srgbClr val="000000"/>
                </a:solidFill>
                <a:latin typeface="Source Sans Pro Light" panose="020B0403030403020204" pitchFamily="34" charset="0"/>
              </a:rPr>
              <a:t>Als je je materiaal hebt gedeeld dan kan het zijn dat je van anderen ook feedback krijgt, omdat zij bijvoorbeeld met jouw materiaal weer inspiratie hebben gekregen voor eigen materiaal of omdat ze er een eigen versie van hebben gemaakt. Ook kan het zijn dat je op basis van de toepassing van het materiaal in je eigen lespraktijk of de feedback van collega's of leerlingen nog weer aanpassingen wil doen. Mocht je niet meer verantwoordelijk kunnen zijn voor het leermateriaal, draag het eigenaarschap dan over aan collega's.  </a:t>
            </a:r>
            <a:endParaRPr lang="nl-NL" b="0" i="0">
              <a:solidFill>
                <a:srgbClr val="000000"/>
              </a:solidFill>
              <a:effectLst/>
              <a:latin typeface="Segoe UI" panose="020B0502040204020203" pitchFamily="34" charset="0"/>
            </a:endParaRPr>
          </a:p>
          <a:p>
            <a:pPr fontAlgn="base">
              <a:lnSpc>
                <a:spcPts val="1454"/>
              </a:lnSpc>
            </a:pPr>
            <a:r>
              <a:rPr lang="nl-NL" sz="1900">
                <a:solidFill>
                  <a:srgbClr val="000000"/>
                </a:solidFill>
                <a:latin typeface="Source Sans Pro Light" panose="020B0403030403020204" pitchFamily="34" charset="0"/>
              </a:rPr>
              <a:t>Tot slot is het belangrijk om het leermateriaal blijvend te laten aansluiten op de kerndoelen/eindtermen. Check regelmatig of je leermateriaal hier nog aan voldoet of dat er een aanpassing nodig is.  </a:t>
            </a:r>
            <a:endParaRPr lang="nl-NL" b="0" i="0">
              <a:solidFill>
                <a:srgbClr val="000000"/>
              </a:solidFill>
              <a:effectLst/>
              <a:latin typeface="Segoe UI" panose="020B0502040204020203" pitchFamily="34" charset="0"/>
            </a:endParaRPr>
          </a:p>
          <a:p>
            <a:endParaRPr lang="nl-NL"/>
          </a:p>
        </p:txBody>
      </p:sp>
      <p:sp>
        <p:nvSpPr>
          <p:cNvPr id="4" name="Tijdelijke aanduiding voor dianummer 3"/>
          <p:cNvSpPr>
            <a:spLocks noGrp="1"/>
          </p:cNvSpPr>
          <p:nvPr>
            <p:ph type="sldNum" sz="quarter" idx="5"/>
          </p:nvPr>
        </p:nvSpPr>
        <p:spPr/>
        <p:txBody>
          <a:bodyPr/>
          <a:lstStyle/>
          <a:p>
            <a:fld id="{94E1416A-C43F-4B94-A7FF-97BA795B55A6}" type="slidenum">
              <a:rPr lang="nl-NL" smtClean="0"/>
              <a:t>14</a:t>
            </a:fld>
            <a:endParaRPr lang="nl-NL"/>
          </a:p>
        </p:txBody>
      </p:sp>
    </p:spTree>
    <p:extLst>
      <p:ext uri="{BB962C8B-B14F-4D97-AF65-F5344CB8AC3E}">
        <p14:creationId xmlns:p14="http://schemas.microsoft.com/office/powerpoint/2010/main" val="3138452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1619C-E342-B3D7-FE75-4EB00B1F49B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8E0293F-239A-916F-DC2F-42962D2FCB4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91ED66E-B35D-C26E-E23F-9C4F85D5BA93}"/>
              </a:ext>
            </a:extLst>
          </p:cNvPr>
          <p:cNvSpPr>
            <a:spLocks noGrp="1"/>
          </p:cNvSpPr>
          <p:nvPr>
            <p:ph type="body" idx="1"/>
          </p:nvPr>
        </p:nvSpPr>
        <p:spPr/>
        <p:txBody>
          <a:bodyPr/>
          <a:lstStyle/>
          <a:p>
            <a:pPr defTabSz="966338">
              <a:defRPr/>
            </a:pPr>
            <a:r>
              <a:rPr lang="nl-NL" dirty="0"/>
              <a:t>In dezelfde viertallen. Zet je pion waar je staat/waar je als pilot staat nu de stappen zijn toegelicht. </a:t>
            </a:r>
          </a:p>
        </p:txBody>
      </p:sp>
      <p:sp>
        <p:nvSpPr>
          <p:cNvPr id="4" name="Tijdelijke aanduiding voor dianummer 3">
            <a:extLst>
              <a:ext uri="{FF2B5EF4-FFF2-40B4-BE49-F238E27FC236}">
                <a16:creationId xmlns:a16="http://schemas.microsoft.com/office/drawing/2014/main" id="{64FE30C9-D290-6159-514A-C6A80F8B12AD}"/>
              </a:ext>
            </a:extLst>
          </p:cNvPr>
          <p:cNvSpPr>
            <a:spLocks noGrp="1"/>
          </p:cNvSpPr>
          <p:nvPr>
            <p:ph type="sldNum" sz="quarter" idx="5"/>
          </p:nvPr>
        </p:nvSpPr>
        <p:spPr/>
        <p:txBody>
          <a:bodyPr/>
          <a:lstStyle/>
          <a:p>
            <a:fld id="{94E1416A-C43F-4B94-A7FF-97BA795B55A6}" type="slidenum">
              <a:rPr lang="nl-NL" smtClean="0"/>
              <a:t>16</a:t>
            </a:fld>
            <a:endParaRPr lang="nl-NL"/>
          </a:p>
        </p:txBody>
      </p:sp>
    </p:spTree>
    <p:extLst>
      <p:ext uri="{BB962C8B-B14F-4D97-AF65-F5344CB8AC3E}">
        <p14:creationId xmlns:p14="http://schemas.microsoft.com/office/powerpoint/2010/main" val="3267002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15 minuten</a:t>
            </a:r>
          </a:p>
        </p:txBody>
      </p:sp>
      <p:sp>
        <p:nvSpPr>
          <p:cNvPr id="4" name="Tijdelijke aanduiding voor dianummer 3"/>
          <p:cNvSpPr>
            <a:spLocks noGrp="1"/>
          </p:cNvSpPr>
          <p:nvPr>
            <p:ph type="sldNum" sz="quarter" idx="5"/>
          </p:nvPr>
        </p:nvSpPr>
        <p:spPr/>
        <p:txBody>
          <a:bodyPr/>
          <a:lstStyle/>
          <a:p>
            <a:fld id="{94E1416A-C43F-4B94-A7FF-97BA795B55A6}" type="slidenum">
              <a:rPr lang="nl-NL" smtClean="0"/>
              <a:t>17</a:t>
            </a:fld>
            <a:endParaRPr lang="nl-NL"/>
          </a:p>
        </p:txBody>
      </p:sp>
    </p:spTree>
    <p:extLst>
      <p:ext uri="{BB962C8B-B14F-4D97-AF65-F5344CB8AC3E}">
        <p14:creationId xmlns:p14="http://schemas.microsoft.com/office/powerpoint/2010/main" val="1129093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15 minuten</a:t>
            </a:r>
          </a:p>
        </p:txBody>
      </p:sp>
      <p:sp>
        <p:nvSpPr>
          <p:cNvPr id="4" name="Tijdelijke aanduiding voor dianummer 3"/>
          <p:cNvSpPr>
            <a:spLocks noGrp="1"/>
          </p:cNvSpPr>
          <p:nvPr>
            <p:ph type="sldNum" sz="quarter" idx="5"/>
          </p:nvPr>
        </p:nvSpPr>
        <p:spPr/>
        <p:txBody>
          <a:bodyPr/>
          <a:lstStyle/>
          <a:p>
            <a:fld id="{94E1416A-C43F-4B94-A7FF-97BA795B55A6}" type="slidenum">
              <a:rPr lang="nl-NL" smtClean="0"/>
              <a:t>3</a:t>
            </a:fld>
            <a:endParaRPr lang="nl-NL"/>
          </a:p>
        </p:txBody>
      </p:sp>
    </p:spTree>
    <p:extLst>
      <p:ext uri="{BB962C8B-B14F-4D97-AF65-F5344CB8AC3E}">
        <p14:creationId xmlns:p14="http://schemas.microsoft.com/office/powerpoint/2010/main" val="3617172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A3 per viertal.</a:t>
            </a:r>
          </a:p>
          <a:p>
            <a:r>
              <a:rPr lang="nl-NL" dirty="0"/>
              <a:t>In viertallen. Zet je pion waar je staat/waar je als pilot staat. Licht kort toe in je groep. </a:t>
            </a:r>
          </a:p>
        </p:txBody>
      </p:sp>
      <p:sp>
        <p:nvSpPr>
          <p:cNvPr id="4" name="Tijdelijke aanduiding voor dianummer 3"/>
          <p:cNvSpPr>
            <a:spLocks noGrp="1"/>
          </p:cNvSpPr>
          <p:nvPr>
            <p:ph type="sldNum" sz="quarter" idx="5"/>
          </p:nvPr>
        </p:nvSpPr>
        <p:spPr/>
        <p:txBody>
          <a:bodyPr/>
          <a:lstStyle/>
          <a:p>
            <a:fld id="{94E1416A-C43F-4B94-A7FF-97BA795B55A6}" type="slidenum">
              <a:rPr lang="nl-NL" smtClean="0"/>
              <a:t>7</a:t>
            </a:fld>
            <a:endParaRPr lang="nl-NL"/>
          </a:p>
        </p:txBody>
      </p:sp>
    </p:spTree>
    <p:extLst>
      <p:ext uri="{BB962C8B-B14F-4D97-AF65-F5344CB8AC3E}">
        <p14:creationId xmlns:p14="http://schemas.microsoft.com/office/powerpoint/2010/main" val="1592675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900">
                <a:solidFill>
                  <a:srgbClr val="000000"/>
                </a:solidFill>
                <a:latin typeface="Source Sans Pro Light" panose="020B0403030403020204" pitchFamily="34" charset="0"/>
              </a:rPr>
              <a:t>Deze fase is cruciaal. Wat is het vraagstuk en de wens? Hoe kan de inzet van open leermateriaal bijdragen aan de oplossing van dit vraagstuk? Oftewel: waarom maak je het materiaal en voor wie? Welke doelen beoog je te behalen en aan welke eindtermen kun je deze koppelen? Dit zijn allemaal essentiële vragen om mee te starten. Daarnaast wil je graag zo (wetenschappelijk) mogelijk onderbouwd werken, om ervoor te zorgen dat je de kennis die anderen deelden over het ontwerp ook zo goed mogelijk toe te passen, maar ook om te voorkomen dat je zelf onnodig het wiel opnieuw gaat uitvinden. Het onderbouwen van je keuzes op basis van zowel theorie als praktijk (</a:t>
            </a:r>
            <a:r>
              <a:rPr lang="nl-NL" sz="1900" err="1">
                <a:solidFill>
                  <a:srgbClr val="000000"/>
                </a:solidFill>
                <a:latin typeface="Source Sans Pro Light" panose="020B0403030403020204" pitchFamily="34" charset="0"/>
              </a:rPr>
              <a:t>evidence-informed</a:t>
            </a:r>
            <a:r>
              <a:rPr lang="nl-NL" sz="1900">
                <a:solidFill>
                  <a:srgbClr val="000000"/>
                </a:solidFill>
                <a:latin typeface="Source Sans Pro Light" panose="020B0403030403020204" pitchFamily="34" charset="0"/>
              </a:rPr>
              <a:t> werken) is dus erg belangrijk. En ons advies is om in deze fase al te kijken of je kunt samenwerken met anderen, bijvoorbeeld in een zogeheten ‘</a:t>
            </a:r>
            <a:r>
              <a:rPr lang="nl-NL" sz="1900" err="1">
                <a:solidFill>
                  <a:srgbClr val="000000"/>
                </a:solidFill>
                <a:latin typeface="Source Sans Pro Light" panose="020B0403030403020204" pitchFamily="34" charset="0"/>
              </a:rPr>
              <a:t>vakcommunity</a:t>
            </a:r>
            <a:r>
              <a:rPr lang="nl-NL" sz="1900">
                <a:solidFill>
                  <a:srgbClr val="000000"/>
                </a:solidFill>
                <a:latin typeface="Source Sans Pro Light" panose="020B0403030403020204" pitchFamily="34" charset="0"/>
              </a:rPr>
              <a:t>’: een groep docenten die werkzaam zijn op hetzelfde vakgebied en een gedeelde inhoudelijke expertise hebben (Baas et al., 2017). Vele handen maken licht werk, en de kracht van het bundelen van expertises is enorm!  </a:t>
            </a:r>
            <a:endParaRPr lang="nl-NL"/>
          </a:p>
        </p:txBody>
      </p:sp>
      <p:sp>
        <p:nvSpPr>
          <p:cNvPr id="4" name="Tijdelijke aanduiding voor dianummer 3"/>
          <p:cNvSpPr>
            <a:spLocks noGrp="1"/>
          </p:cNvSpPr>
          <p:nvPr>
            <p:ph type="sldNum" sz="quarter" idx="5"/>
          </p:nvPr>
        </p:nvSpPr>
        <p:spPr/>
        <p:txBody>
          <a:bodyPr/>
          <a:lstStyle/>
          <a:p>
            <a:fld id="{94E1416A-C43F-4B94-A7FF-97BA795B55A6}" type="slidenum">
              <a:rPr lang="nl-NL" smtClean="0"/>
              <a:t>8</a:t>
            </a:fld>
            <a:endParaRPr lang="nl-NL"/>
          </a:p>
        </p:txBody>
      </p:sp>
    </p:spTree>
    <p:extLst>
      <p:ext uri="{BB962C8B-B14F-4D97-AF65-F5344CB8AC3E}">
        <p14:creationId xmlns:p14="http://schemas.microsoft.com/office/powerpoint/2010/main" val="3390268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6057E-3033-BE2B-B419-804518BECB1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3D2934F-06EB-4468-8CBB-1C4E917830C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4B9DBC5-A7CE-2532-3263-4BA676FE4EC5}"/>
              </a:ext>
            </a:extLst>
          </p:cNvPr>
          <p:cNvSpPr>
            <a:spLocks noGrp="1"/>
          </p:cNvSpPr>
          <p:nvPr>
            <p:ph type="body" idx="1"/>
          </p:nvPr>
        </p:nvSpPr>
        <p:spPr/>
        <p:txBody>
          <a:bodyPr/>
          <a:lstStyle/>
          <a:p>
            <a:pPr fontAlgn="base">
              <a:lnSpc>
                <a:spcPts val="1454"/>
              </a:lnSpc>
            </a:pPr>
            <a:r>
              <a:rPr lang="nl-NL" sz="1900">
                <a:solidFill>
                  <a:srgbClr val="000000"/>
                </a:solidFill>
                <a:latin typeface="Source Sans Pro Light" panose="020B0403030403020204" pitchFamily="34" charset="0"/>
              </a:rPr>
              <a:t>In deze fase van het ontwerpproces maak je een plan van aanpak. Hierin beschrijf je wat je gaat doen, waarom en voor wie en vooral hoe je dit gaat doen. Ons advies is om eerst na te gaan wat er al aan (open) materiaal is dat je kunt hergebruiken of aanpassen. In je plan met ontwerpeisen ga je beschrijven aan welke criteria je eindproduct moet voldoen om te slagen. Maak hierbij ook gebruik van het </a:t>
            </a:r>
            <a:r>
              <a:rPr lang="nl-NL" sz="1900" u="sng">
                <a:solidFill>
                  <a:srgbClr val="0563C1"/>
                </a:solidFill>
                <a:latin typeface="Source Sans Pro Light" panose="020B0403030403020204" pitchFamily="34" charset="0"/>
                <a:hlinkClick r:id="rId3"/>
              </a:rPr>
              <a:t>kwaliteitsmodel van IOL</a:t>
            </a:r>
            <a:r>
              <a:rPr lang="nl-NL" sz="1900">
                <a:solidFill>
                  <a:srgbClr val="000000"/>
                </a:solidFill>
                <a:latin typeface="Source Sans Pro Light" panose="020B0403030403020204" pitchFamily="34" charset="0"/>
              </a:rPr>
              <a:t>.  </a:t>
            </a:r>
            <a:endParaRPr lang="nl-NL" b="0" i="0">
              <a:solidFill>
                <a:srgbClr val="000000"/>
              </a:solidFill>
              <a:effectLst/>
              <a:latin typeface="Segoe UI" panose="020B0502040204020203" pitchFamily="34" charset="0"/>
            </a:endParaRPr>
          </a:p>
          <a:p>
            <a:pPr fontAlgn="base">
              <a:lnSpc>
                <a:spcPts val="1454"/>
              </a:lnSpc>
            </a:pPr>
            <a:r>
              <a:rPr lang="nl-NL" sz="1900">
                <a:solidFill>
                  <a:srgbClr val="000000"/>
                </a:solidFill>
                <a:latin typeface="Source Sans Pro Light" panose="020B0403030403020204" pitchFamily="34" charset="0"/>
              </a:rPr>
              <a:t> </a:t>
            </a:r>
            <a:endParaRPr lang="nl-NL" b="0" i="0">
              <a:solidFill>
                <a:srgbClr val="000000"/>
              </a:solidFill>
              <a:effectLst/>
              <a:latin typeface="Segoe UI" panose="020B0502040204020203" pitchFamily="34" charset="0"/>
            </a:endParaRPr>
          </a:p>
          <a:p>
            <a:pPr fontAlgn="base">
              <a:lnSpc>
                <a:spcPts val="1454"/>
              </a:lnSpc>
            </a:pPr>
            <a:r>
              <a:rPr lang="nl-NL" sz="1900">
                <a:solidFill>
                  <a:srgbClr val="000000"/>
                </a:solidFill>
                <a:latin typeface="Source Sans Pro Light" panose="020B0403030403020204" pitchFamily="34" charset="0"/>
              </a:rPr>
              <a:t>Je hebt aan het einde van deze fase een plan van aanpak inclusief planning waarin beschreven staat wat je wanneer gaat maken, voor wie en hoe. Ook heb je nagedacht over de gewenste vorm(</a:t>
            </a:r>
            <a:r>
              <a:rPr lang="nl-NL" sz="1900" err="1">
                <a:solidFill>
                  <a:srgbClr val="000000"/>
                </a:solidFill>
                <a:latin typeface="Source Sans Pro Light" panose="020B0403030403020204" pitchFamily="34" charset="0"/>
              </a:rPr>
              <a:t>geving</a:t>
            </a:r>
            <a:r>
              <a:rPr lang="nl-NL" sz="1900">
                <a:solidFill>
                  <a:srgbClr val="000000"/>
                </a:solidFill>
                <a:latin typeface="Source Sans Pro Light" panose="020B0403030403020204" pitchFamily="34" charset="0"/>
              </a:rPr>
              <a:t>). Beschrijf ook de fase van toepassen, dus hoe je je gemaakte leermateriaal in de lespraktijk gaat gebruiken, wat wil je zien als je het leermateriaal hebt gebruikt?  </a:t>
            </a:r>
            <a:endParaRPr lang="nl-NL" b="0" i="0">
              <a:solidFill>
                <a:srgbClr val="000000"/>
              </a:solidFill>
              <a:effectLst/>
              <a:latin typeface="Segoe UI" panose="020B0502040204020203" pitchFamily="34" charset="0"/>
            </a:endParaRPr>
          </a:p>
          <a:p>
            <a:pPr fontAlgn="base">
              <a:lnSpc>
                <a:spcPts val="1454"/>
              </a:lnSpc>
            </a:pPr>
            <a:r>
              <a:rPr lang="nl-NL" sz="1900">
                <a:solidFill>
                  <a:srgbClr val="000000"/>
                </a:solidFill>
                <a:latin typeface="WordVisiCarriageReturn_MSFontService"/>
              </a:rPr>
              <a:t> </a:t>
            </a:r>
            <a:br>
              <a:rPr lang="nl-NL" sz="1900">
                <a:solidFill>
                  <a:srgbClr val="000000"/>
                </a:solidFill>
                <a:latin typeface="WordVisiCarriageReturn_MSFontService"/>
              </a:rPr>
            </a:br>
            <a:endParaRPr lang="nl-NL" b="0" i="0">
              <a:solidFill>
                <a:srgbClr val="000000"/>
              </a:solidFill>
              <a:effectLst/>
              <a:latin typeface="Segoe UI" panose="020B0502040204020203" pitchFamily="34" charset="0"/>
            </a:endParaRPr>
          </a:p>
          <a:p>
            <a:endParaRPr lang="nl-NL"/>
          </a:p>
        </p:txBody>
      </p:sp>
      <p:sp>
        <p:nvSpPr>
          <p:cNvPr id="4" name="Tijdelijke aanduiding voor dianummer 3">
            <a:extLst>
              <a:ext uri="{FF2B5EF4-FFF2-40B4-BE49-F238E27FC236}">
                <a16:creationId xmlns:a16="http://schemas.microsoft.com/office/drawing/2014/main" id="{EFF41BE2-8A9A-5AF1-978A-2A1B2698EAAA}"/>
              </a:ext>
            </a:extLst>
          </p:cNvPr>
          <p:cNvSpPr>
            <a:spLocks noGrp="1"/>
          </p:cNvSpPr>
          <p:nvPr>
            <p:ph type="sldNum" sz="quarter" idx="5"/>
          </p:nvPr>
        </p:nvSpPr>
        <p:spPr/>
        <p:txBody>
          <a:bodyPr/>
          <a:lstStyle/>
          <a:p>
            <a:fld id="{94E1416A-C43F-4B94-A7FF-97BA795B55A6}" type="slidenum">
              <a:rPr lang="nl-NL" smtClean="0"/>
              <a:t>9</a:t>
            </a:fld>
            <a:endParaRPr lang="nl-NL"/>
          </a:p>
        </p:txBody>
      </p:sp>
    </p:spTree>
    <p:extLst>
      <p:ext uri="{BB962C8B-B14F-4D97-AF65-F5344CB8AC3E}">
        <p14:creationId xmlns:p14="http://schemas.microsoft.com/office/powerpoint/2010/main" val="3107353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CF845-7874-D188-D0A0-D670E515502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BB1F061-84B8-2173-66C9-52F752E5A2F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4BAF4A0-8B2B-BFE7-65BD-EED3D4BB498A}"/>
              </a:ext>
            </a:extLst>
          </p:cNvPr>
          <p:cNvSpPr>
            <a:spLocks noGrp="1"/>
          </p:cNvSpPr>
          <p:nvPr>
            <p:ph type="body" idx="1"/>
          </p:nvPr>
        </p:nvSpPr>
        <p:spPr/>
        <p:txBody>
          <a:bodyPr/>
          <a:lstStyle/>
          <a:p>
            <a:pPr fontAlgn="base">
              <a:lnSpc>
                <a:spcPts val="1454"/>
              </a:lnSpc>
            </a:pPr>
            <a:r>
              <a:rPr lang="nl-NL" sz="1900">
                <a:solidFill>
                  <a:srgbClr val="000000"/>
                </a:solidFill>
                <a:latin typeface="Source Sans Pro Light" panose="020B0403030403020204" pitchFamily="34" charset="0"/>
              </a:rPr>
              <a:t>Dit is de meest uitgebreide fase van het ontwerpproces, het maken. Ook het maken van een arrangement van al bestaand materiaal,  aangepast materiaal en/of nieuw materiaal hoort in deze fase thuis. Zoek eerst of er al geschikt open leermateriaal beschikbaar is dat je kunt gebruiken, bijvoorbeeld via </a:t>
            </a:r>
            <a:r>
              <a:rPr lang="nl-NL" sz="1900" u="sng">
                <a:solidFill>
                  <a:srgbClr val="0563C1"/>
                </a:solidFill>
                <a:latin typeface="Source Sans Pro Light" panose="020B0403030403020204" pitchFamily="34" charset="0"/>
                <a:hlinkClick r:id="rId3"/>
              </a:rPr>
              <a:t>www.wikiwijs.nl</a:t>
            </a:r>
            <a:r>
              <a:rPr lang="nl-NL" sz="1900">
                <a:solidFill>
                  <a:srgbClr val="000000"/>
                </a:solidFill>
                <a:latin typeface="Source Sans Pro Light" panose="020B0403030403020204" pitchFamily="34" charset="0"/>
              </a:rPr>
              <a:t>. Als het open materiaal (met de </a:t>
            </a:r>
            <a:r>
              <a:rPr lang="nl-NL" sz="1900">
                <a:solidFill>
                  <a:srgbClr val="000000"/>
                </a:solidFill>
                <a:latin typeface="Source Sans Pro Light" panose="020B0403030403020204" pitchFamily="34" charset="0"/>
                <a:hlinkClick r:id="rId4"/>
              </a:rPr>
              <a:t>licentie CC-</a:t>
            </a:r>
            <a:r>
              <a:rPr lang="nl-NL" sz="1900" err="1">
                <a:solidFill>
                  <a:srgbClr val="000000"/>
                </a:solidFill>
                <a:latin typeface="Source Sans Pro Light" panose="020B0403030403020204" pitchFamily="34" charset="0"/>
                <a:hlinkClick r:id="rId4"/>
              </a:rPr>
              <a:t>by</a:t>
            </a:r>
            <a:r>
              <a:rPr lang="nl-NL" sz="1900">
                <a:solidFill>
                  <a:srgbClr val="000000"/>
                </a:solidFill>
                <a:latin typeface="Source Sans Pro Light" panose="020B0403030403020204" pitchFamily="34" charset="0"/>
                <a:hlinkClick r:id="rId4"/>
              </a:rPr>
              <a:t> of CC-</a:t>
            </a:r>
            <a:r>
              <a:rPr lang="nl-NL" sz="1900" err="1">
                <a:solidFill>
                  <a:srgbClr val="000000"/>
                </a:solidFill>
                <a:latin typeface="Source Sans Pro Light" panose="020B0403030403020204" pitchFamily="34" charset="0"/>
                <a:hlinkClick r:id="rId4"/>
              </a:rPr>
              <a:t>by</a:t>
            </a:r>
            <a:r>
              <a:rPr lang="nl-NL" sz="1900" u="sng">
                <a:solidFill>
                  <a:srgbClr val="0563C1"/>
                </a:solidFill>
                <a:latin typeface="Source Sans Pro Light" panose="020B0403030403020204" pitchFamily="34" charset="0"/>
                <a:hlinkClick r:id="rId4"/>
              </a:rPr>
              <a:t>-SA</a:t>
            </a:r>
            <a:r>
              <a:rPr lang="nl-NL" sz="1900">
                <a:solidFill>
                  <a:srgbClr val="000000"/>
                </a:solidFill>
                <a:latin typeface="Source Sans Pro Light" panose="020B0403030403020204" pitchFamily="34" charset="0"/>
              </a:rPr>
              <a:t>) beschikbaar is, maar niet helemaal geschikt is voor jouw situatie, pas het dan aan. Is er geen geschikt materiaal vindbaar, dan kun je zelf nieuw materiaal ontwikkelen.  </a:t>
            </a:r>
            <a:endParaRPr lang="nl-NL" sz="3000">
              <a:solidFill>
                <a:srgbClr val="000000"/>
              </a:solidFill>
              <a:latin typeface="Segoe UI" panose="020B0502040204020203" pitchFamily="34" charset="0"/>
            </a:endParaRPr>
          </a:p>
          <a:p>
            <a:pPr fontAlgn="base">
              <a:lnSpc>
                <a:spcPts val="1454"/>
              </a:lnSpc>
            </a:pPr>
            <a:r>
              <a:rPr lang="nl-NL" sz="1900">
                <a:solidFill>
                  <a:srgbClr val="000000"/>
                </a:solidFill>
                <a:latin typeface="Source Sans Pro Light" panose="020B0403030403020204" pitchFamily="34" charset="0"/>
              </a:rPr>
              <a:t>Bepaal vooraf onder welke licentie je je materiaal beschikbaar gaat stellen, dat stelt ook eisen aan het materiaal. Wil je je gemaakte materiaal weer open delen (dat hopen we natuurlijk wel!) dan moet je bijvoorbeeld ook </a:t>
            </a:r>
            <a:r>
              <a:rPr lang="nl-NL" sz="1900" err="1">
                <a:solidFill>
                  <a:srgbClr val="000000"/>
                </a:solidFill>
                <a:latin typeface="Source Sans Pro Light" panose="020B0403030403020204" pitchFamily="34" charset="0"/>
              </a:rPr>
              <a:t>rechtenvrije</a:t>
            </a:r>
            <a:r>
              <a:rPr lang="nl-NL" sz="1900">
                <a:solidFill>
                  <a:srgbClr val="000000"/>
                </a:solidFill>
                <a:latin typeface="Source Sans Pro Light" panose="020B0403030403020204" pitchFamily="34" charset="0"/>
              </a:rPr>
              <a:t> afbeeldingen gebruiken. Welke mogelijkheden er zijn op dit vlak staan ook in de </a:t>
            </a:r>
            <a:r>
              <a:rPr lang="nl-NL" sz="1900" u="sng">
                <a:solidFill>
                  <a:srgbClr val="0563C1"/>
                </a:solidFill>
                <a:latin typeface="Source Sans Pro Light" panose="020B0403030403020204" pitchFamily="34" charset="0"/>
                <a:hlinkClick r:id="rId5"/>
              </a:rPr>
              <a:t>handreiking Meer regie over je eigen lessen</a:t>
            </a:r>
            <a:r>
              <a:rPr lang="nl-NL" sz="1900">
                <a:solidFill>
                  <a:srgbClr val="000000"/>
                </a:solidFill>
                <a:latin typeface="Source Sans Pro Light" panose="020B0403030403020204" pitchFamily="34" charset="0"/>
              </a:rPr>
              <a:t>.  </a:t>
            </a:r>
            <a:endParaRPr lang="nl-NL" sz="3000">
              <a:solidFill>
                <a:srgbClr val="000000"/>
              </a:solidFill>
              <a:latin typeface="Segoe UI" panose="020B0502040204020203" pitchFamily="34" charset="0"/>
            </a:endParaRPr>
          </a:p>
          <a:p>
            <a:pPr fontAlgn="base">
              <a:lnSpc>
                <a:spcPts val="1454"/>
              </a:lnSpc>
            </a:pPr>
            <a:r>
              <a:rPr lang="nl-NL" sz="1900">
                <a:solidFill>
                  <a:srgbClr val="000000"/>
                </a:solidFill>
                <a:latin typeface="Source Sans Pro Light" panose="020B0403030403020204" pitchFamily="34" charset="0"/>
              </a:rPr>
              <a:t>Voor het maken kun je verschillende hulpmiddelen gebruiken: inspiratie uit bestaand ander materiaal, collegiale consultatie, feedback van je leerlingen, maar inmiddels kan ook generatieve AI je flink bijstaan in het maken van leermateriaal. Hier zullen we in de </a:t>
            </a:r>
            <a:r>
              <a:rPr lang="nl-NL" sz="1900" strike="sngStrike">
                <a:solidFill>
                  <a:srgbClr val="881798"/>
                </a:solidFill>
                <a:latin typeface="Source Sans Pro Light" panose="020B0403030403020204" pitchFamily="34" charset="0"/>
              </a:rPr>
              <a:t>toekomst </a:t>
            </a:r>
            <a:r>
              <a:rPr lang="nl-NL" sz="1900">
                <a:solidFill>
                  <a:srgbClr val="000000"/>
                </a:solidFill>
                <a:latin typeface="Source Sans Pro Light" panose="020B0403030403020204" pitchFamily="34" charset="0"/>
              </a:rPr>
              <a:t>vanuit Impuls Open Leermateriaal ook uitgebreider aandacht aan besteden. Alvast wel een tip als je je leermateriaal (deels) laat maken door </a:t>
            </a:r>
            <a:r>
              <a:rPr lang="nl-NL" sz="1900" err="1">
                <a:solidFill>
                  <a:srgbClr val="000000"/>
                </a:solidFill>
                <a:latin typeface="Source Sans Pro Light" panose="020B0403030403020204" pitchFamily="34" charset="0"/>
              </a:rPr>
              <a:t>ChatGPT</a:t>
            </a:r>
            <a:r>
              <a:rPr lang="nl-NL" sz="1900">
                <a:solidFill>
                  <a:srgbClr val="000000"/>
                </a:solidFill>
                <a:latin typeface="Source Sans Pro Light" panose="020B0403030403020204" pitchFamily="34" charset="0"/>
              </a:rPr>
              <a:t> of </a:t>
            </a:r>
            <a:r>
              <a:rPr lang="nl-NL" sz="1900" err="1">
                <a:solidFill>
                  <a:srgbClr val="000000"/>
                </a:solidFill>
                <a:latin typeface="Source Sans Pro Light" panose="020B0403030403020204" pitchFamily="34" charset="0"/>
              </a:rPr>
              <a:t>Copilot</a:t>
            </a:r>
            <a:r>
              <a:rPr lang="nl-NL" sz="1900">
                <a:solidFill>
                  <a:srgbClr val="000000"/>
                </a:solidFill>
                <a:latin typeface="Source Sans Pro Light" panose="020B0403030403020204" pitchFamily="34" charset="0"/>
              </a:rPr>
              <a:t> of een andere generatieve AI-tool: check altijd de uitkomst heel uitgebreid op inhoud. Deze tools zijn goed in genereren, maar genereren niet altijd feitelijk juiste informatie of citeren bronnen op de juiste manier. </a:t>
            </a:r>
            <a:r>
              <a:rPr lang="nl-NL" sz="1900" u="sng">
                <a:solidFill>
                  <a:srgbClr val="0563C1"/>
                </a:solidFill>
                <a:latin typeface="Source Sans Pro Light" panose="020B0403030403020204" pitchFamily="34" charset="0"/>
                <a:hlinkClick r:id="rId6"/>
              </a:rPr>
              <a:t>In dit artikel vind je 10 tips om met AI lesmateriaal te genereren</a:t>
            </a:r>
            <a:r>
              <a:rPr lang="nl-NL" sz="1900">
                <a:solidFill>
                  <a:srgbClr val="000000"/>
                </a:solidFill>
                <a:latin typeface="Source Sans Pro Light" panose="020B0403030403020204" pitchFamily="34" charset="0"/>
              </a:rPr>
              <a:t>.  </a:t>
            </a:r>
            <a:endParaRPr lang="nl-NL" sz="3000">
              <a:solidFill>
                <a:srgbClr val="000000"/>
              </a:solidFill>
              <a:latin typeface="Segoe UI" panose="020B0502040204020203" pitchFamily="34" charset="0"/>
            </a:endParaRPr>
          </a:p>
          <a:p>
            <a:pPr fontAlgn="base">
              <a:lnSpc>
                <a:spcPts val="1454"/>
              </a:lnSpc>
            </a:pPr>
            <a:r>
              <a:rPr lang="nl-NL" sz="1900">
                <a:solidFill>
                  <a:srgbClr val="000000"/>
                </a:solidFill>
                <a:latin typeface="Source Sans Pro Light" panose="020B0403030403020204" pitchFamily="34" charset="0"/>
              </a:rPr>
              <a:t> </a:t>
            </a:r>
            <a:endParaRPr lang="nl-NL" sz="3000">
              <a:solidFill>
                <a:srgbClr val="000000"/>
              </a:solidFill>
              <a:latin typeface="Segoe UI" panose="020B0502040204020203" pitchFamily="34" charset="0"/>
            </a:endParaRPr>
          </a:p>
          <a:p>
            <a:pPr fontAlgn="base">
              <a:lnSpc>
                <a:spcPts val="1454"/>
              </a:lnSpc>
            </a:pPr>
            <a:r>
              <a:rPr lang="nl-NL" sz="1900">
                <a:solidFill>
                  <a:srgbClr val="000000"/>
                </a:solidFill>
                <a:latin typeface="Source Sans Pro Light" panose="020B0403030403020204" pitchFamily="34" charset="0"/>
              </a:rPr>
              <a:t>Check of het hergebruikte of nieuw ontwikkelde leermateriaal geschikt is voor jouw doelgroep, probeer eventueel een deel van de les uit in de praktijk.  </a:t>
            </a:r>
            <a:endParaRPr lang="nl-NL" sz="3000">
              <a:solidFill>
                <a:srgbClr val="000000"/>
              </a:solidFill>
              <a:latin typeface="Segoe UI" panose="020B0502040204020203" pitchFamily="34" charset="0"/>
            </a:endParaRPr>
          </a:p>
          <a:p>
            <a:pPr fontAlgn="base">
              <a:lnSpc>
                <a:spcPts val="1454"/>
              </a:lnSpc>
            </a:pPr>
            <a:r>
              <a:rPr lang="nl-NL" sz="1900">
                <a:solidFill>
                  <a:srgbClr val="000000"/>
                </a:solidFill>
                <a:latin typeface="Source Sans Pro Light" panose="020B0403030403020204" pitchFamily="34" charset="0"/>
              </a:rPr>
              <a:t>Als je leermateriaal publiceert in een </a:t>
            </a:r>
            <a:r>
              <a:rPr lang="nl-NL" sz="1900" err="1">
                <a:solidFill>
                  <a:srgbClr val="000000"/>
                </a:solidFill>
                <a:latin typeface="Source Sans Pro Light" panose="020B0403030403020204" pitchFamily="34" charset="0"/>
              </a:rPr>
              <a:t>databese</a:t>
            </a:r>
            <a:r>
              <a:rPr lang="nl-NL" sz="1900">
                <a:solidFill>
                  <a:srgbClr val="000000"/>
                </a:solidFill>
                <a:latin typeface="Source Sans Pro Light" panose="020B0403030403020204" pitchFamily="34" charset="0"/>
              </a:rPr>
              <a:t>, is het van belang dat het leermateriaal goed vindbaar is, door de juiste </a:t>
            </a:r>
            <a:r>
              <a:rPr lang="nl-NL" sz="1900" u="sng">
                <a:solidFill>
                  <a:srgbClr val="0563C1"/>
                </a:solidFill>
                <a:latin typeface="Source Sans Pro Light" panose="020B0403030403020204" pitchFamily="34" charset="0"/>
                <a:hlinkClick r:id="rId7"/>
              </a:rPr>
              <a:t>metadata</a:t>
            </a:r>
            <a:r>
              <a:rPr lang="nl-NL" sz="1900">
                <a:solidFill>
                  <a:srgbClr val="000000"/>
                </a:solidFill>
                <a:latin typeface="Source Sans Pro Light" panose="020B0403030403020204" pitchFamily="34" charset="0"/>
              </a:rPr>
              <a:t> toe te voegen (</a:t>
            </a:r>
            <a:r>
              <a:rPr lang="nl-NL" sz="1900" err="1">
                <a:solidFill>
                  <a:srgbClr val="000000"/>
                </a:solidFill>
                <a:latin typeface="Source Sans Pro Light" panose="020B0403030403020204" pitchFamily="34" charset="0"/>
              </a:rPr>
              <a:t>Hodgkinson</a:t>
            </a:r>
            <a:r>
              <a:rPr lang="nl-NL" sz="1900">
                <a:solidFill>
                  <a:srgbClr val="000000"/>
                </a:solidFill>
                <a:latin typeface="Source Sans Pro Light" panose="020B0403030403020204" pitchFamily="34" charset="0"/>
              </a:rPr>
              <a:t>-Williams &amp; </a:t>
            </a:r>
            <a:r>
              <a:rPr lang="nl-NL" sz="1900" err="1">
                <a:solidFill>
                  <a:srgbClr val="000000"/>
                </a:solidFill>
                <a:latin typeface="Source Sans Pro Light" panose="020B0403030403020204" pitchFamily="34" charset="0"/>
              </a:rPr>
              <a:t>Trotter</a:t>
            </a:r>
            <a:r>
              <a:rPr lang="nl-NL" sz="1900">
                <a:solidFill>
                  <a:srgbClr val="000000"/>
                </a:solidFill>
                <a:latin typeface="Source Sans Pro Light" panose="020B0403030403020204" pitchFamily="34" charset="0"/>
              </a:rPr>
              <a:t>, 2018).  </a:t>
            </a:r>
            <a:endParaRPr lang="nl-NL" sz="3000">
              <a:solidFill>
                <a:srgbClr val="000000"/>
              </a:solidFill>
              <a:latin typeface="Segoe UI" panose="020B0502040204020203" pitchFamily="34" charset="0"/>
            </a:endParaRPr>
          </a:p>
          <a:p>
            <a:pPr fontAlgn="base">
              <a:lnSpc>
                <a:spcPts val="1454"/>
              </a:lnSpc>
            </a:pPr>
            <a:r>
              <a:rPr lang="nl-NL" sz="1900">
                <a:solidFill>
                  <a:srgbClr val="000000"/>
                </a:solidFill>
                <a:latin typeface="WordVisiCarriageReturn_MSFontService"/>
              </a:rPr>
              <a:t> </a:t>
            </a:r>
            <a:br>
              <a:rPr lang="nl-NL" sz="1900">
                <a:solidFill>
                  <a:srgbClr val="000000"/>
                </a:solidFill>
                <a:latin typeface="WordVisiCarriageReturn_MSFontService"/>
              </a:rPr>
            </a:br>
            <a:endParaRPr lang="nl-NL" b="0" i="0">
              <a:solidFill>
                <a:srgbClr val="000000"/>
              </a:solidFill>
              <a:effectLst/>
              <a:latin typeface="Segoe UI" panose="020B0502040204020203" pitchFamily="34" charset="0"/>
            </a:endParaRPr>
          </a:p>
          <a:p>
            <a:endParaRPr lang="nl-NL"/>
          </a:p>
        </p:txBody>
      </p:sp>
      <p:sp>
        <p:nvSpPr>
          <p:cNvPr id="4" name="Tijdelijke aanduiding voor dianummer 3">
            <a:extLst>
              <a:ext uri="{FF2B5EF4-FFF2-40B4-BE49-F238E27FC236}">
                <a16:creationId xmlns:a16="http://schemas.microsoft.com/office/drawing/2014/main" id="{F0E4A09F-DEBF-66AF-F42C-FD2A18FCA4A8}"/>
              </a:ext>
            </a:extLst>
          </p:cNvPr>
          <p:cNvSpPr>
            <a:spLocks noGrp="1"/>
          </p:cNvSpPr>
          <p:nvPr>
            <p:ph type="sldNum" sz="quarter" idx="5"/>
          </p:nvPr>
        </p:nvSpPr>
        <p:spPr/>
        <p:txBody>
          <a:bodyPr/>
          <a:lstStyle/>
          <a:p>
            <a:fld id="{94E1416A-C43F-4B94-A7FF-97BA795B55A6}" type="slidenum">
              <a:rPr lang="nl-NL" smtClean="0"/>
              <a:t>10</a:t>
            </a:fld>
            <a:endParaRPr lang="nl-NL"/>
          </a:p>
        </p:txBody>
      </p:sp>
    </p:spTree>
    <p:extLst>
      <p:ext uri="{BB962C8B-B14F-4D97-AF65-F5344CB8AC3E}">
        <p14:creationId xmlns:p14="http://schemas.microsoft.com/office/powerpoint/2010/main" val="2562164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873AC-D038-E0AA-5855-8DCAFA04710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74F9923-727F-5F3D-6713-0EF682E8E0B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B84C5A5-AF48-A7B5-BBA4-19A16C882DA1}"/>
              </a:ext>
            </a:extLst>
          </p:cNvPr>
          <p:cNvSpPr>
            <a:spLocks noGrp="1"/>
          </p:cNvSpPr>
          <p:nvPr>
            <p:ph type="body" idx="1"/>
          </p:nvPr>
        </p:nvSpPr>
        <p:spPr/>
        <p:txBody>
          <a:bodyPr/>
          <a:lstStyle/>
          <a:p>
            <a:pPr fontAlgn="base">
              <a:lnSpc>
                <a:spcPts val="1454"/>
              </a:lnSpc>
            </a:pPr>
            <a:r>
              <a:rPr lang="nl-NL" sz="1900">
                <a:solidFill>
                  <a:srgbClr val="000000"/>
                </a:solidFill>
                <a:latin typeface="Source Sans Pro Light" panose="020B0403030403020204" pitchFamily="34" charset="0"/>
              </a:rPr>
              <a:t>Dan begint het monnikenwerk, de redactie. Gelukkig zijn er binnen het lerarencorps veel deskundigen op dit vlak. Laat de (eind)redactie over aan een ander. Je kijkt over het algemeen gemakkelijk over je eigen gemaakte fouten heen. Een inhoudelijke redactieslag is waar je mee begint, die komt voor de tekstuele check. Je pakt de criteria uit het ontwerpplan er weer bij en bekijkt of het materiaal voldoet aan je gestelde inhoudelijke eisen. Daarnaast blijkt uit onderzoek dat leraren terughoudend kunnen zijn in het gebruiken én delen van open leermateriaal, vanwege zorgen over de kwaliteit (Schuwer &amp; Janssen, 2018). Om de kwaliteit van leermateriaal inzichtelijk te maken, kan het daarom helpen om een kwaliteitsmodel te gebruiken, bijvoorbeeld het </a:t>
            </a:r>
            <a:r>
              <a:rPr lang="nl-NL" sz="1900" u="sng">
                <a:solidFill>
                  <a:srgbClr val="0563C1"/>
                </a:solidFill>
                <a:latin typeface="Source Sans Pro Light" panose="020B0403030403020204" pitchFamily="34" charset="0"/>
                <a:hlinkClick r:id="rId3"/>
              </a:rPr>
              <a:t>kwaliteitsmodel van IOL</a:t>
            </a:r>
            <a:r>
              <a:rPr lang="nl-NL" sz="1900" u="sng">
                <a:solidFill>
                  <a:srgbClr val="0563C1"/>
                </a:solidFill>
                <a:latin typeface="Source Sans Pro Light" panose="020B0403030403020204" pitchFamily="34" charset="0"/>
              </a:rPr>
              <a:t>.</a:t>
            </a:r>
            <a:r>
              <a:rPr lang="nl-NL" sz="1900">
                <a:solidFill>
                  <a:srgbClr val="0563C1"/>
                </a:solidFill>
                <a:latin typeface="Source Sans Pro Light" panose="020B0403030403020204" pitchFamily="34" charset="0"/>
              </a:rPr>
              <a:t> </a:t>
            </a:r>
            <a:endParaRPr lang="nl-NL"/>
          </a:p>
        </p:txBody>
      </p:sp>
      <p:sp>
        <p:nvSpPr>
          <p:cNvPr id="4" name="Tijdelijke aanduiding voor dianummer 3">
            <a:extLst>
              <a:ext uri="{FF2B5EF4-FFF2-40B4-BE49-F238E27FC236}">
                <a16:creationId xmlns:a16="http://schemas.microsoft.com/office/drawing/2014/main" id="{51EDE864-F18B-2D82-8B7A-207353A6BBBD}"/>
              </a:ext>
            </a:extLst>
          </p:cNvPr>
          <p:cNvSpPr>
            <a:spLocks noGrp="1"/>
          </p:cNvSpPr>
          <p:nvPr>
            <p:ph type="sldNum" sz="quarter" idx="5"/>
          </p:nvPr>
        </p:nvSpPr>
        <p:spPr/>
        <p:txBody>
          <a:bodyPr/>
          <a:lstStyle/>
          <a:p>
            <a:fld id="{94E1416A-C43F-4B94-A7FF-97BA795B55A6}" type="slidenum">
              <a:rPr lang="nl-NL" smtClean="0"/>
              <a:t>11</a:t>
            </a:fld>
            <a:endParaRPr lang="nl-NL"/>
          </a:p>
        </p:txBody>
      </p:sp>
    </p:spTree>
    <p:extLst>
      <p:ext uri="{BB962C8B-B14F-4D97-AF65-F5344CB8AC3E}">
        <p14:creationId xmlns:p14="http://schemas.microsoft.com/office/powerpoint/2010/main" val="2717611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A5FC6-730E-3EBC-3BC3-35364B30ADC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9FB5A4D-FFCE-E9CF-DC83-B95F86E01BC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ABDFA2C-8C09-4900-1115-2F94FE214DE8}"/>
              </a:ext>
            </a:extLst>
          </p:cNvPr>
          <p:cNvSpPr>
            <a:spLocks noGrp="1"/>
          </p:cNvSpPr>
          <p:nvPr>
            <p:ph type="body" idx="1"/>
          </p:nvPr>
        </p:nvSpPr>
        <p:spPr/>
        <p:txBody>
          <a:bodyPr/>
          <a:lstStyle/>
          <a:p>
            <a:pPr fontAlgn="base">
              <a:lnSpc>
                <a:spcPts val="1454"/>
              </a:lnSpc>
            </a:pPr>
            <a:r>
              <a:rPr lang="nl-NL" sz="1900">
                <a:solidFill>
                  <a:srgbClr val="000000"/>
                </a:solidFill>
                <a:latin typeface="Source Sans Pro Light" panose="020B0403030403020204" pitchFamily="34" charset="0"/>
              </a:rPr>
              <a:t>Veel ontwikkelaars zijn geneigd zich al in een vroeg stadium te verliezen in de vormgeving van het materiaal. Hoewel het goed is om hier vooraf al duidelijke ideeën over te hebben, vindt het daadwerkelijke vormgeven pas plaats wanneer de inhoud van het materiaal compleet, correct en geredigeerd is. Dan past beeldmateriaal echt bij de inhoud, in plaats van dat het de inhoud gaat bepalen. Houd rekening met leerlingen met beperkingen en zorg dat je vormgeving inclusief is, dus dat bijvoorbeeld tekst ook voor blinde leerlingen voor te lezen is en niet opgeslagen is als plaatje en dat je met een quiz die ook door dove leerlingen gemaakt moet kunnen worden niet alleen auditieve feedback geeft.   </a:t>
            </a:r>
            <a:endParaRPr lang="nl-NL"/>
          </a:p>
        </p:txBody>
      </p:sp>
      <p:sp>
        <p:nvSpPr>
          <p:cNvPr id="4" name="Tijdelijke aanduiding voor dianummer 3">
            <a:extLst>
              <a:ext uri="{FF2B5EF4-FFF2-40B4-BE49-F238E27FC236}">
                <a16:creationId xmlns:a16="http://schemas.microsoft.com/office/drawing/2014/main" id="{68A5EC8E-B02A-8051-D38F-C1C97324288E}"/>
              </a:ext>
            </a:extLst>
          </p:cNvPr>
          <p:cNvSpPr>
            <a:spLocks noGrp="1"/>
          </p:cNvSpPr>
          <p:nvPr>
            <p:ph type="sldNum" sz="quarter" idx="5"/>
          </p:nvPr>
        </p:nvSpPr>
        <p:spPr/>
        <p:txBody>
          <a:bodyPr/>
          <a:lstStyle/>
          <a:p>
            <a:fld id="{94E1416A-C43F-4B94-A7FF-97BA795B55A6}" type="slidenum">
              <a:rPr lang="nl-NL" smtClean="0"/>
              <a:t>12</a:t>
            </a:fld>
            <a:endParaRPr lang="nl-NL"/>
          </a:p>
        </p:txBody>
      </p:sp>
    </p:spTree>
    <p:extLst>
      <p:ext uri="{BB962C8B-B14F-4D97-AF65-F5344CB8AC3E}">
        <p14:creationId xmlns:p14="http://schemas.microsoft.com/office/powerpoint/2010/main" val="2852405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BB29A-32E9-9640-1DF2-FA855EF5811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251FB5A-0D18-50C2-C9A3-57B5D8AEF63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E069EBF-5565-4A9F-4689-F4EFB8637699}"/>
              </a:ext>
            </a:extLst>
          </p:cNvPr>
          <p:cNvSpPr>
            <a:spLocks noGrp="1"/>
          </p:cNvSpPr>
          <p:nvPr>
            <p:ph type="body" idx="1"/>
          </p:nvPr>
        </p:nvSpPr>
        <p:spPr/>
        <p:txBody>
          <a:bodyPr/>
          <a:lstStyle/>
          <a:p>
            <a:pPr fontAlgn="base">
              <a:lnSpc>
                <a:spcPts val="1454"/>
              </a:lnSpc>
            </a:pPr>
            <a:r>
              <a:rPr lang="nl-NL" sz="1900">
                <a:solidFill>
                  <a:srgbClr val="000000"/>
                </a:solidFill>
                <a:latin typeface="Source Sans Pro Light" panose="020B0403030403020204" pitchFamily="34" charset="0"/>
              </a:rPr>
              <a:t>Veel ontwikkelaars zijn geneigd zich al in een vroeg stadium te verliezen in de vormgeving van het materiaal. Hoewel het goed is om hier vooraf al duidelijke ideeën over te hebben, vindt het daadwerkelijke vormgeven pas plaats wanneer de inhoud van het materiaal compleet, correct en geredigeerd is. Dan past beeldmateriaal echt bij de inhoud, in plaats van dat het de inhoud gaat bepalen. Houd rekening met leerlingen met beperkingen en zorg dat je vormgeving inclusief is, dus dat bijvoorbeeld tekst ook voor blinde leerlingen voor te lezen is en niet opgeslagen is als plaatje en dat je met een quiz die ook door dove leerlingen gemaakt moet kunnen worden niet alleen auditieve feedback geeft.   </a:t>
            </a:r>
            <a:endParaRPr lang="nl-NL"/>
          </a:p>
        </p:txBody>
      </p:sp>
      <p:sp>
        <p:nvSpPr>
          <p:cNvPr id="4" name="Tijdelijke aanduiding voor dianummer 3">
            <a:extLst>
              <a:ext uri="{FF2B5EF4-FFF2-40B4-BE49-F238E27FC236}">
                <a16:creationId xmlns:a16="http://schemas.microsoft.com/office/drawing/2014/main" id="{EAE82436-C99D-EB88-B073-A8FFDBEA89F8}"/>
              </a:ext>
            </a:extLst>
          </p:cNvPr>
          <p:cNvSpPr>
            <a:spLocks noGrp="1"/>
          </p:cNvSpPr>
          <p:nvPr>
            <p:ph type="sldNum" sz="quarter" idx="5"/>
          </p:nvPr>
        </p:nvSpPr>
        <p:spPr/>
        <p:txBody>
          <a:bodyPr/>
          <a:lstStyle/>
          <a:p>
            <a:fld id="{94E1416A-C43F-4B94-A7FF-97BA795B55A6}" type="slidenum">
              <a:rPr lang="nl-NL" smtClean="0"/>
              <a:t>13</a:t>
            </a:fld>
            <a:endParaRPr lang="nl-NL"/>
          </a:p>
        </p:txBody>
      </p:sp>
    </p:spTree>
    <p:extLst>
      <p:ext uri="{BB962C8B-B14F-4D97-AF65-F5344CB8AC3E}">
        <p14:creationId xmlns:p14="http://schemas.microsoft.com/office/powerpoint/2010/main" val="691839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ols en tips">
    <p:spTree>
      <p:nvGrpSpPr>
        <p:cNvPr id="1" name=""/>
        <p:cNvGrpSpPr/>
        <p:nvPr/>
      </p:nvGrpSpPr>
      <p:grpSpPr>
        <a:xfrm>
          <a:off x="0" y="0"/>
          <a:ext cx="0" cy="0"/>
          <a:chOff x="0" y="0"/>
          <a:chExt cx="0" cy="0"/>
        </a:xfrm>
      </p:grpSpPr>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a:solidFill>
                  <a:schemeClr val="tx1"/>
                </a:solidFill>
                <a:latin typeface="Source Sans Pro" panose="020B0503030403020204" pitchFamily="34" charset="77"/>
              </a:rPr>
              <a:t>Tools en tips</a:t>
            </a:r>
          </a:p>
        </p:txBody>
      </p:sp>
      <p:sp>
        <p:nvSpPr>
          <p:cNvPr id="17" name="Tekstvak 16">
            <a:extLst>
              <a:ext uri="{FF2B5EF4-FFF2-40B4-BE49-F238E27FC236}">
                <a16:creationId xmlns:a16="http://schemas.microsoft.com/office/drawing/2014/main" id="{8DDDA25F-41E5-E789-0A83-E6584397C448}"/>
              </a:ext>
            </a:extLst>
          </p:cNvPr>
          <p:cNvSpPr txBox="1"/>
          <p:nvPr userDrawn="1"/>
        </p:nvSpPr>
        <p:spPr>
          <a:xfrm>
            <a:off x="2186884" y="1412340"/>
            <a:ext cx="2520000" cy="4895848"/>
          </a:xfrm>
          <a:prstGeom prst="rect">
            <a:avLst/>
          </a:prstGeom>
          <a:noFill/>
        </p:spPr>
        <p:txBody>
          <a:bodyPr wrap="square" lIns="0" tIns="0" rIns="0" bIns="0" rtlCol="0">
            <a:noAutofit/>
          </a:bodyPr>
          <a:lstStyle/>
          <a:p>
            <a:pPr marL="90488" indent="-90488">
              <a:tabLst/>
            </a:pPr>
            <a:r>
              <a:rPr lang="nl-NL" sz="933" b="1" baseline="0">
                <a:solidFill>
                  <a:schemeClr val="tx2"/>
                </a:solidFill>
                <a:latin typeface="Source Sans Pro" panose="020B0503030403020204" pitchFamily="34" charset="77"/>
              </a:rPr>
              <a:t>Algemeen </a:t>
            </a:r>
            <a:r>
              <a:rPr lang="nl-NL" sz="933" b="1" baseline="0" err="1">
                <a:solidFill>
                  <a:schemeClr val="tx2"/>
                </a:solidFill>
                <a:latin typeface="Source Sans Pro" panose="020B0503030403020204" pitchFamily="34" charset="77"/>
              </a:rPr>
              <a:t>Powerpoint</a:t>
            </a:r>
            <a:endParaRPr lang="nl-NL" sz="933" b="1">
              <a:solidFill>
                <a:schemeClr val="tx2"/>
              </a:solidFill>
              <a:latin typeface="Source Sans Pro" panose="020B0503030403020204" pitchFamily="34" charset="77"/>
            </a:endParaRPr>
          </a:p>
          <a:p>
            <a:pPr marL="90488" indent="-90488">
              <a:tabLst/>
            </a:pPr>
            <a:r>
              <a:rPr lang="nl-NL" sz="933" b="1">
                <a:latin typeface="Source Sans Pro" panose="020B0503030403020204" pitchFamily="34" charset="77"/>
              </a:rPr>
              <a:t>E</a:t>
            </a:r>
            <a:r>
              <a:rPr lang="nl-NL" sz="933" b="1" baseline="0">
                <a:latin typeface="Source Sans Pro" panose="020B0503030403020204" pitchFamily="34" charset="77"/>
              </a:rPr>
              <a:t>nkele tips</a:t>
            </a:r>
          </a:p>
          <a:p>
            <a:pPr marL="126000" indent="-126000">
              <a:buAutoNum type="arabicPeriod"/>
              <a:tabLst/>
            </a:pPr>
            <a:r>
              <a:rPr lang="nl-NL" sz="933">
                <a:latin typeface="Source Sans Pro" panose="020B0503030403020204" pitchFamily="34" charset="77"/>
              </a:rPr>
              <a:t>Gebruik de 1-6-6-regel: </a:t>
            </a:r>
            <a:br>
              <a:rPr lang="nl-NL" sz="933">
                <a:latin typeface="Source Sans Pro" panose="020B0503030403020204" pitchFamily="34" charset="77"/>
              </a:rPr>
            </a:br>
            <a:r>
              <a:rPr lang="nl-NL" sz="933">
                <a:latin typeface="Source Sans Pro" panose="020B0503030403020204" pitchFamily="34" charset="77"/>
              </a:rPr>
              <a:t>1 idee per dia; max 6 woorden per regel; </a:t>
            </a:r>
            <a:br>
              <a:rPr lang="nl-NL" sz="933">
                <a:latin typeface="Source Sans Pro" panose="020B0503030403020204" pitchFamily="34" charset="77"/>
              </a:rPr>
            </a:br>
            <a:r>
              <a:rPr lang="nl-NL" sz="933">
                <a:latin typeface="Source Sans Pro" panose="020B0503030403020204" pitchFamily="34" charset="77"/>
              </a:rPr>
              <a:t>max 6 regels per dia.</a:t>
            </a:r>
          </a:p>
          <a:p>
            <a:pPr marL="126000" indent="-126000">
              <a:buFontTx/>
              <a:buAutoNum type="arabicPeriod"/>
            </a:pPr>
            <a:r>
              <a:rPr lang="nl-NL" sz="933">
                <a:latin typeface="Source Sans Pro" panose="020B0503030403020204" pitchFamily="34" charset="77"/>
              </a:rPr>
              <a:t>Accentueer tekst alleen d.m.v. vette tekst.</a:t>
            </a:r>
          </a:p>
          <a:p>
            <a:pPr marL="126000" indent="-126000">
              <a:buFontTx/>
              <a:buAutoNum type="arabicPeriod"/>
            </a:pPr>
            <a:r>
              <a:rPr lang="nl-NL" sz="933">
                <a:latin typeface="Source Sans Pro" panose="020B0503030403020204" pitchFamily="34" charset="77"/>
              </a:rPr>
              <a:t>Zet de conclusie in de titel.</a:t>
            </a:r>
            <a:br>
              <a:rPr lang="nl-NL" sz="933">
                <a:latin typeface="Source Sans Pro" panose="020B0503030403020204" pitchFamily="34" charset="77"/>
              </a:rPr>
            </a:br>
            <a:r>
              <a:rPr lang="nl-NL" sz="933" err="1">
                <a:latin typeface="Source Sans Pro" panose="020B0503030403020204" pitchFamily="34" charset="77"/>
              </a:rPr>
              <a:t>Vb</a:t>
            </a:r>
            <a:r>
              <a:rPr lang="nl-NL" sz="933">
                <a:latin typeface="Source Sans Pro" panose="020B0503030403020204" pitchFamily="34" charset="77"/>
              </a:rPr>
              <a:t>: 35% bewoners ondervindt hinder.</a:t>
            </a:r>
          </a:p>
          <a:p>
            <a:pPr marL="126000" indent="-126000">
              <a:buFontTx/>
              <a:buAutoNum type="arabicPeriod"/>
            </a:pPr>
            <a:r>
              <a:rPr lang="nl-NL" sz="933">
                <a:latin typeface="Source Sans Pro" panose="020B0503030403020204" pitchFamily="34" charset="77"/>
              </a:rPr>
              <a:t>Zet bij een grafiek wat de boodschap is, zo kan het publiek gericht kijken en luisteren.</a:t>
            </a:r>
          </a:p>
          <a:p>
            <a:pPr marL="126000" indent="-126000">
              <a:buAutoNum type="arabicPeriod" startAt="6"/>
              <a:tabLst/>
            </a:pPr>
            <a:r>
              <a:rPr lang="nl-NL" sz="933">
                <a:latin typeface="Source Sans Pro" panose="020B0503030403020204" pitchFamily="34" charset="77"/>
              </a:rPr>
              <a:t>Gebruik overzichtelijke tabellen. Orden de informatie logisch en laat overbodige zaken weg. Zet de conclusie in de titel.</a:t>
            </a:r>
          </a:p>
          <a:p>
            <a:pPr marL="90488" indent="-90488"/>
            <a:endParaRPr lang="nl-NL" sz="933" b="1" baseline="0">
              <a:solidFill>
                <a:schemeClr val="tx2"/>
              </a:solidFill>
              <a:latin typeface="Source Sans Pro" panose="020B0503030403020204" pitchFamily="34" charset="77"/>
            </a:endParaRPr>
          </a:p>
          <a:p>
            <a:pPr marL="90488" indent="-90488"/>
            <a:r>
              <a:rPr lang="nl-NL" sz="933" b="1" baseline="0">
                <a:solidFill>
                  <a:schemeClr val="tx2"/>
                </a:solidFill>
                <a:latin typeface="Source Sans Pro" panose="020B0503030403020204" pitchFamily="34" charset="77"/>
              </a:rPr>
              <a:t>Nieuwe dia</a:t>
            </a:r>
          </a:p>
          <a:p>
            <a:pPr marL="126000" indent="-126000">
              <a:buAutoNum type="arabicPeriod"/>
              <a:tabLst/>
            </a:pPr>
            <a:r>
              <a:rPr lang="nl-NL" sz="933" baseline="0">
                <a:latin typeface="Source Sans Pro" panose="020B0503030403020204" pitchFamily="34" charset="77"/>
              </a:rPr>
              <a:t>Ga naar tabblad </a:t>
            </a:r>
            <a:r>
              <a:rPr lang="nl-NL" sz="933" u="sng" baseline="0">
                <a:latin typeface="Source Sans Pro" panose="020B0503030403020204" pitchFamily="34" charset="77"/>
              </a:rPr>
              <a:t>Start</a:t>
            </a:r>
          </a:p>
          <a:p>
            <a:pPr marL="126000" indent="-126000">
              <a:buAutoNum type="arabicPeriod"/>
              <a:tabLst/>
            </a:pPr>
            <a:r>
              <a:rPr lang="nl-NL" sz="933" baseline="0">
                <a:latin typeface="Source Sans Pro" panose="020B0503030403020204" pitchFamily="34" charset="77"/>
              </a:rPr>
              <a:t>Klik op het pijltje naast </a:t>
            </a:r>
            <a:r>
              <a:rPr lang="nl-NL" sz="933" u="sng" baseline="0">
                <a:latin typeface="Source Sans Pro" panose="020B0503030403020204" pitchFamily="34" charset="77"/>
              </a:rPr>
              <a:t>Nieuwe dia</a:t>
            </a:r>
          </a:p>
          <a:p>
            <a:pPr marL="126000" indent="-126000">
              <a:buAutoNum type="arabicPeriod"/>
              <a:tabLst/>
            </a:pPr>
            <a:r>
              <a:rPr lang="nl-NL" sz="933" baseline="0">
                <a:latin typeface="Source Sans Pro" panose="020B0503030403020204" pitchFamily="34" charset="77"/>
              </a:rPr>
              <a:t>Kies een van basisdia’s</a:t>
            </a:r>
          </a:p>
          <a:p>
            <a:pPr marL="126000" indent="-126000">
              <a:buAutoNum type="arabicPeriod"/>
              <a:tabLst/>
            </a:pPr>
            <a:endParaRPr lang="nl-NL" sz="933" baseline="0">
              <a:latin typeface="Source Sans Pro" panose="020B0503030403020204" pitchFamily="34" charset="77"/>
            </a:endParaRPr>
          </a:p>
          <a:p>
            <a:pPr>
              <a:tabLst/>
            </a:pPr>
            <a:r>
              <a:rPr lang="nl-NL" sz="933" b="1" baseline="0">
                <a:solidFill>
                  <a:schemeClr val="tx2"/>
                </a:solidFill>
                <a:latin typeface="Source Sans Pro" panose="020B0503030403020204" pitchFamily="34" charset="77"/>
              </a:rPr>
              <a:t>Grafieken</a:t>
            </a:r>
          </a:p>
          <a:p>
            <a:pPr marL="90488" indent="-90488">
              <a:tabLst/>
            </a:pPr>
            <a:r>
              <a:rPr lang="nl-NL" sz="933" b="1">
                <a:latin typeface="Source Sans Pro" panose="020B0503030403020204" pitchFamily="34" charset="77"/>
              </a:rPr>
              <a:t>Type wijzigen</a:t>
            </a:r>
            <a:endParaRPr lang="nl-NL" sz="933" b="1" baseline="0">
              <a:latin typeface="Source Sans Pro" panose="020B0503030403020204" pitchFamily="34" charset="77"/>
            </a:endParaRPr>
          </a:p>
          <a:p>
            <a:pPr marL="126000" indent="-126000">
              <a:buAutoNum type="arabicPeriod"/>
              <a:tabLst/>
            </a:pPr>
            <a:r>
              <a:rPr lang="nl-NL" sz="933" baseline="0">
                <a:latin typeface="Source Sans Pro" panose="020B0503030403020204" pitchFamily="34" charset="77"/>
              </a:rPr>
              <a:t>Klik met rechtermuisknop op</a:t>
            </a:r>
            <a:r>
              <a:rPr lang="nl-NL" sz="933">
                <a:latin typeface="Source Sans Pro" panose="020B0503030403020204" pitchFamily="34" charset="77"/>
              </a:rPr>
              <a:t> de grafiek</a:t>
            </a:r>
          </a:p>
          <a:p>
            <a:pPr marL="126000" indent="-126000">
              <a:tabLst/>
            </a:pPr>
            <a:r>
              <a:rPr lang="nl-NL" sz="933" baseline="0">
                <a:latin typeface="Source Sans Pro" panose="020B0503030403020204" pitchFamily="34" charset="77"/>
              </a:rPr>
              <a:t>2.	Klik op </a:t>
            </a:r>
            <a:r>
              <a:rPr lang="nl-NL" sz="933" u="sng" baseline="0">
                <a:latin typeface="Source Sans Pro" panose="020B0503030403020204" pitchFamily="34" charset="77"/>
              </a:rPr>
              <a:t>Ander type grafiekreeks</a:t>
            </a:r>
            <a:br>
              <a:rPr lang="nl-NL" sz="933" u="sng" baseline="0">
                <a:latin typeface="Source Sans Pro" panose="020B0503030403020204" pitchFamily="34" charset="77"/>
              </a:rPr>
            </a:br>
            <a:endParaRPr lang="nl-NL" sz="933" u="sng" baseline="0">
              <a:latin typeface="Source Sans Pro" panose="020B0503030403020204" pitchFamily="34" charset="77"/>
            </a:endParaRPr>
          </a:p>
          <a:p>
            <a:pPr marL="90488" indent="-90488">
              <a:tabLst/>
            </a:pPr>
            <a:r>
              <a:rPr lang="nl-NL" sz="933" b="1">
                <a:latin typeface="Source Sans Pro" panose="020B0503030403020204" pitchFamily="34" charset="77"/>
              </a:rPr>
              <a:t>Gegevens wijzigen</a:t>
            </a:r>
          </a:p>
          <a:p>
            <a:pPr marL="126000" indent="-126000">
              <a:buAutoNum type="arabicPeriod"/>
              <a:tabLst/>
            </a:pPr>
            <a:r>
              <a:rPr lang="nl-NL" sz="933">
                <a:latin typeface="Source Sans Pro" panose="020B0503030403020204" pitchFamily="34" charset="77"/>
              </a:rPr>
              <a:t>Klik met rechtermuisknop op de grafiek</a:t>
            </a:r>
          </a:p>
          <a:p>
            <a:pPr marL="126000" indent="-126000">
              <a:buAutoNum type="arabicPeriod"/>
              <a:tabLst/>
            </a:pPr>
            <a:r>
              <a:rPr lang="nl-NL" sz="933">
                <a:latin typeface="Source Sans Pro" panose="020B0503030403020204" pitchFamily="34" charset="77"/>
              </a:rPr>
              <a:t>Klik op </a:t>
            </a:r>
            <a:r>
              <a:rPr lang="nl-NL" sz="933" u="sng">
                <a:latin typeface="Source Sans Pro" panose="020B0503030403020204" pitchFamily="34" charset="77"/>
              </a:rPr>
              <a:t>Gegevens bewerken in Excel</a:t>
            </a:r>
          </a:p>
          <a:p>
            <a:pPr marL="126000" indent="-126000">
              <a:buAutoNum type="arabicPeriod"/>
              <a:tabLst/>
            </a:pPr>
            <a:endParaRPr lang="nl-NL" sz="933">
              <a:latin typeface="Source Sans Pro" panose="020B0503030403020204" pitchFamily="34" charset="77"/>
            </a:endParaRPr>
          </a:p>
        </p:txBody>
      </p:sp>
      <p:sp>
        <p:nvSpPr>
          <p:cNvPr id="18" name="Tekstvak 17">
            <a:extLst>
              <a:ext uri="{FF2B5EF4-FFF2-40B4-BE49-F238E27FC236}">
                <a16:creationId xmlns:a16="http://schemas.microsoft.com/office/drawing/2014/main" id="{039A2B4C-2E56-A043-FADB-55D6F6787BBA}"/>
              </a:ext>
            </a:extLst>
          </p:cNvPr>
          <p:cNvSpPr txBox="1"/>
          <p:nvPr userDrawn="1"/>
        </p:nvSpPr>
        <p:spPr>
          <a:xfrm>
            <a:off x="5087787" y="1412874"/>
            <a:ext cx="2520000" cy="4908355"/>
          </a:xfrm>
          <a:prstGeom prst="rect">
            <a:avLst/>
          </a:prstGeom>
          <a:noFill/>
        </p:spPr>
        <p:txBody>
          <a:bodyPr wrap="square" lIns="0" tIns="0" rIns="0" bIns="0" rtlCol="0">
            <a:noAutofit/>
          </a:bodyPr>
          <a:lstStyle/>
          <a:p>
            <a:pPr>
              <a:tabLst/>
            </a:pPr>
            <a:r>
              <a:rPr lang="nl-NL" sz="933" b="1" baseline="0">
                <a:solidFill>
                  <a:schemeClr val="tx2"/>
                </a:solidFill>
                <a:latin typeface="Source Sans Pro" panose="020B0503030403020204" pitchFamily="34" charset="77"/>
              </a:rPr>
              <a:t>Kleur</a:t>
            </a:r>
            <a:br>
              <a:rPr lang="nl-NL" sz="933" b="1" baseline="0">
                <a:solidFill>
                  <a:srgbClr val="C00000"/>
                </a:solidFill>
                <a:latin typeface="Source Sans Pro" panose="020B0503030403020204" pitchFamily="34" charset="77"/>
              </a:rPr>
            </a:br>
            <a:r>
              <a:rPr lang="nl-NL" sz="933" b="1" baseline="0">
                <a:latin typeface="Source Sans Pro" panose="020B0503030403020204" pitchFamily="34" charset="77"/>
              </a:rPr>
              <a:t>Derde kleur toewijzen</a:t>
            </a:r>
          </a:p>
          <a:p>
            <a:pPr marL="126000" indent="-126000">
              <a:buAutoNum type="arabicPeriod"/>
              <a:tabLst/>
            </a:pPr>
            <a:r>
              <a:rPr lang="nl-NL" sz="933" baseline="0">
                <a:latin typeface="Source Sans Pro" panose="020B0503030403020204" pitchFamily="34" charset="77"/>
              </a:rPr>
              <a:t>Klik op het vlak dat een andere kleur moet</a:t>
            </a:r>
            <a:r>
              <a:rPr lang="nl-NL" sz="933">
                <a:latin typeface="Source Sans Pro" panose="020B0503030403020204" pitchFamily="34" charset="77"/>
              </a:rPr>
              <a:t> </a:t>
            </a:r>
            <a:r>
              <a:rPr lang="nl-NL" sz="933" baseline="0">
                <a:latin typeface="Source Sans Pro" panose="020B0503030403020204" pitchFamily="34" charset="77"/>
              </a:rPr>
              <a:t>krijgen</a:t>
            </a:r>
          </a:p>
          <a:p>
            <a:pPr marL="126000" indent="-126000">
              <a:buAutoNum type="arabicPeriod"/>
              <a:tabLst/>
            </a:pPr>
            <a:r>
              <a:rPr lang="nl-NL" sz="933" baseline="0">
                <a:latin typeface="Source Sans Pro" panose="020B0503030403020204" pitchFamily="34" charset="77"/>
              </a:rPr>
              <a:t>Klik op </a:t>
            </a:r>
            <a:r>
              <a:rPr lang="nl-NL" sz="933" u="sng" baseline="0">
                <a:latin typeface="Source Sans Pro" panose="020B0503030403020204" pitchFamily="34" charset="77"/>
              </a:rPr>
              <a:t>Opvullen van vorm</a:t>
            </a:r>
          </a:p>
          <a:p>
            <a:pPr marL="126000" indent="-126000">
              <a:buAutoNum type="arabicPeriod"/>
              <a:tabLst/>
            </a:pPr>
            <a:r>
              <a:rPr lang="nl-NL" sz="933">
                <a:latin typeface="Source Sans Pro" panose="020B0503030403020204" pitchFamily="34" charset="77"/>
              </a:rPr>
              <a:t>K</a:t>
            </a:r>
            <a:r>
              <a:rPr lang="nl-NL" sz="933" baseline="0">
                <a:latin typeface="Source Sans Pro" panose="020B0503030403020204" pitchFamily="34" charset="77"/>
              </a:rPr>
              <a:t>lik op </a:t>
            </a:r>
            <a:r>
              <a:rPr lang="nl-NL" sz="933" u="sng" baseline="0">
                <a:latin typeface="Source Sans Pro" panose="020B0503030403020204" pitchFamily="34" charset="77"/>
              </a:rPr>
              <a:t>Meer opvulkleuren</a:t>
            </a:r>
            <a:endParaRPr lang="nl-NL" sz="933">
              <a:latin typeface="Source Sans Pro" panose="020B0503030403020204" pitchFamily="34" charset="77"/>
            </a:endParaRPr>
          </a:p>
          <a:p>
            <a:pPr marL="126000" indent="-126000">
              <a:buAutoNum type="arabicPeriod"/>
              <a:tabLst/>
            </a:pPr>
            <a:r>
              <a:rPr lang="nl-NL" sz="933">
                <a:latin typeface="Source Sans Pro" panose="020B0503030403020204" pitchFamily="34" charset="77"/>
              </a:rPr>
              <a:t>Kies tab </a:t>
            </a:r>
            <a:r>
              <a:rPr lang="nl-NL" sz="933" u="sng">
                <a:latin typeface="Source Sans Pro" panose="020B0503030403020204" pitchFamily="34" charset="77"/>
              </a:rPr>
              <a:t>Aangepast</a:t>
            </a:r>
          </a:p>
          <a:p>
            <a:pPr marL="126000" indent="-126000">
              <a:buAutoNum type="arabicPeriod"/>
              <a:tabLst/>
            </a:pPr>
            <a:r>
              <a:rPr lang="nl-NL" sz="933" baseline="0">
                <a:latin typeface="Source Sans Pro" panose="020B0503030403020204" pitchFamily="34" charset="77"/>
              </a:rPr>
              <a:t>Vul de Hexadecimale kleurcodering </a:t>
            </a:r>
            <a:r>
              <a:rPr lang="nl-NL" sz="933">
                <a:latin typeface="Source Sans Pro" panose="020B0503030403020204" pitchFamily="34" charset="77"/>
              </a:rPr>
              <a:t>in van een van de </a:t>
            </a:r>
            <a:r>
              <a:rPr lang="nl-NL" sz="933" err="1">
                <a:latin typeface="Source Sans Pro" panose="020B0503030403020204" pitchFamily="34" charset="77"/>
              </a:rPr>
              <a:t>hiernaaststaande</a:t>
            </a:r>
            <a:r>
              <a:rPr lang="nl-NL" sz="933">
                <a:latin typeface="Source Sans Pro" panose="020B0503030403020204" pitchFamily="34" charset="77"/>
              </a:rPr>
              <a:t> kleuren</a:t>
            </a:r>
          </a:p>
          <a:p>
            <a:pPr marL="126000" indent="-126000">
              <a:buAutoNum type="arabicPeriod"/>
              <a:tabLst/>
            </a:pPr>
            <a:r>
              <a:rPr lang="nl-NL" sz="933" baseline="0">
                <a:latin typeface="Source Sans Pro" panose="020B0503030403020204" pitchFamily="34" charset="77"/>
              </a:rPr>
              <a:t>Klik op OK</a:t>
            </a:r>
          </a:p>
          <a:p>
            <a:pPr>
              <a:tabLst/>
            </a:pPr>
            <a:endParaRPr lang="nl-NL" sz="933">
              <a:latin typeface="Source Sans Pro" panose="020B0503030403020204" pitchFamily="34" charset="77"/>
            </a:endParaRPr>
          </a:p>
          <a:p>
            <a:pPr marL="0" indent="0">
              <a:buFontTx/>
              <a:buNone/>
              <a:tabLst/>
            </a:pPr>
            <a:r>
              <a:rPr lang="nl-NL" sz="933" b="1" baseline="0">
                <a:solidFill>
                  <a:schemeClr val="tx2"/>
                </a:solidFill>
                <a:latin typeface="Source Sans Pro" panose="020B0503030403020204" pitchFamily="34" charset="77"/>
              </a:rPr>
              <a:t>Het gebruik van </a:t>
            </a:r>
            <a:r>
              <a:rPr lang="nl-NL" sz="933" b="1" baseline="0" err="1">
                <a:solidFill>
                  <a:schemeClr val="tx2"/>
                </a:solidFill>
                <a:latin typeface="Source Sans Pro" panose="020B0503030403020204" pitchFamily="34" charset="77"/>
              </a:rPr>
              <a:t>SmartArt</a:t>
            </a:r>
            <a:endParaRPr lang="nl-NL" sz="933" b="1" baseline="0">
              <a:solidFill>
                <a:schemeClr val="tx2"/>
              </a:solidFill>
              <a:latin typeface="Source Sans Pro" panose="020B0503030403020204" pitchFamily="34" charset="77"/>
            </a:endParaRPr>
          </a:p>
          <a:p>
            <a:pPr marL="126000" indent="-126000">
              <a:buFont typeface="+mj-lt"/>
              <a:buAutoNum type="arabicPeriod"/>
              <a:tabLst/>
            </a:pPr>
            <a:r>
              <a:rPr lang="nl-NL" sz="933">
                <a:latin typeface="Source Sans Pro" panose="020B0503030403020204" pitchFamily="34" charset="77"/>
              </a:rPr>
              <a:t>Klik op venster </a:t>
            </a:r>
            <a:r>
              <a:rPr lang="nl-NL" sz="933" u="sng">
                <a:latin typeface="Source Sans Pro" panose="020B0503030403020204" pitchFamily="34" charset="77"/>
              </a:rPr>
              <a:t>Invoegen</a:t>
            </a:r>
          </a:p>
          <a:p>
            <a:pPr marL="126000" indent="-126000">
              <a:buFont typeface="+mj-lt"/>
              <a:buAutoNum type="arabicPeriod"/>
              <a:tabLst/>
            </a:pPr>
            <a:r>
              <a:rPr lang="nl-NL" sz="933">
                <a:latin typeface="Source Sans Pro" panose="020B0503030403020204" pitchFamily="34" charset="77"/>
              </a:rPr>
              <a:t>Vervolgens op </a:t>
            </a:r>
            <a:r>
              <a:rPr lang="nl-NL" sz="933" err="1">
                <a:latin typeface="Source Sans Pro" panose="020B0503030403020204" pitchFamily="34" charset="77"/>
              </a:rPr>
              <a:t>SmartArt</a:t>
            </a:r>
            <a:r>
              <a:rPr lang="nl-NL" sz="933">
                <a:latin typeface="Source Sans Pro" panose="020B0503030403020204" pitchFamily="34" charset="77"/>
              </a:rPr>
              <a:t>.</a:t>
            </a:r>
          </a:p>
          <a:p>
            <a:pPr>
              <a:tabLst/>
            </a:pPr>
            <a:endParaRPr lang="nl-NL" sz="933">
              <a:latin typeface="Source Sans Pro" panose="020B0503030403020204" pitchFamily="34" charset="77"/>
            </a:endParaRPr>
          </a:p>
          <a:p>
            <a:pPr marL="6350" indent="-6350">
              <a:tabLst/>
            </a:pPr>
            <a:r>
              <a:rPr lang="nl-NL" sz="933" b="1" baseline="0">
                <a:solidFill>
                  <a:schemeClr val="tx2"/>
                </a:solidFill>
                <a:latin typeface="Source Sans Pro" panose="020B0503030403020204" pitchFamily="34" charset="77"/>
              </a:rPr>
              <a:t>Video</a:t>
            </a:r>
            <a:br>
              <a:rPr lang="nl-NL" sz="933" b="1" baseline="0">
                <a:solidFill>
                  <a:srgbClr val="C00000"/>
                </a:solidFill>
                <a:latin typeface="Source Sans Pro" panose="020B0503030403020204" pitchFamily="34" charset="77"/>
              </a:rPr>
            </a:br>
            <a:r>
              <a:rPr lang="nl-NL" sz="933" b="1" baseline="0">
                <a:latin typeface="Source Sans Pro" panose="020B0503030403020204" pitchFamily="34" charset="77"/>
              </a:rPr>
              <a:t>Automatisch laten afspelen</a:t>
            </a:r>
          </a:p>
          <a:p>
            <a:pPr marL="126000" indent="-126000">
              <a:buAutoNum type="arabicPeriod"/>
              <a:tabLst/>
            </a:pPr>
            <a:r>
              <a:rPr lang="nl-NL" sz="933" baseline="0">
                <a:latin typeface="Source Sans Pro" panose="020B0503030403020204" pitchFamily="34" charset="77"/>
              </a:rPr>
              <a:t>Klik op venster </a:t>
            </a:r>
            <a:r>
              <a:rPr lang="nl-NL" sz="933" u="sng" baseline="0">
                <a:latin typeface="Source Sans Pro" panose="020B0503030403020204" pitchFamily="34" charset="77"/>
              </a:rPr>
              <a:t>Animaties</a:t>
            </a:r>
          </a:p>
          <a:p>
            <a:pPr marL="126000" indent="-126000">
              <a:buAutoNum type="arabicPeriod"/>
              <a:tabLst/>
            </a:pPr>
            <a:r>
              <a:rPr lang="nl-NL" sz="933" baseline="0">
                <a:latin typeface="Source Sans Pro" panose="020B0503030403020204" pitchFamily="34" charset="77"/>
              </a:rPr>
              <a:t>Ga naar deelvenster </a:t>
            </a:r>
            <a:r>
              <a:rPr lang="nl-NL" sz="933" u="sng" baseline="0">
                <a:latin typeface="Source Sans Pro" panose="020B0503030403020204" pitchFamily="34" charset="77"/>
              </a:rPr>
              <a:t>Animatie</a:t>
            </a:r>
          </a:p>
          <a:p>
            <a:pPr marL="126000" indent="-126000">
              <a:buAutoNum type="arabicPeriod"/>
              <a:tabLst/>
            </a:pPr>
            <a:r>
              <a:rPr lang="nl-NL" sz="933" baseline="0">
                <a:latin typeface="Source Sans Pro" panose="020B0503030403020204" pitchFamily="34" charset="77"/>
              </a:rPr>
              <a:t>Dubbelklik op </a:t>
            </a:r>
            <a:r>
              <a:rPr lang="nl-NL" sz="933" u="sng" baseline="0">
                <a:latin typeface="Source Sans Pro" panose="020B0503030403020204" pitchFamily="34" charset="77"/>
              </a:rPr>
              <a:t>Afspelen</a:t>
            </a:r>
          </a:p>
          <a:p>
            <a:pPr marL="0" indent="0">
              <a:buFontTx/>
              <a:buNone/>
              <a:tabLst/>
            </a:pPr>
            <a:r>
              <a:rPr lang="nl-NL" sz="933" baseline="0">
                <a:latin typeface="Source Sans Pro" panose="020B0503030403020204" pitchFamily="34" charset="77"/>
              </a:rPr>
              <a:t>De film zal bij de eerste klik starten met afspelen. Onderbreken, terug- en </a:t>
            </a:r>
            <a:r>
              <a:rPr lang="nl-NL" sz="933" baseline="0" err="1">
                <a:latin typeface="Source Sans Pro" panose="020B0503030403020204" pitchFamily="34" charset="77"/>
              </a:rPr>
              <a:t>vooruitspoelen</a:t>
            </a:r>
            <a:r>
              <a:rPr lang="nl-NL" sz="933" baseline="0">
                <a:latin typeface="Source Sans Pro" panose="020B0503030403020204" pitchFamily="34" charset="77"/>
              </a:rPr>
              <a:t> doe je met behulp van het controlepanel tijdens de presentatie.</a:t>
            </a:r>
          </a:p>
          <a:p>
            <a:pPr marL="0" indent="0">
              <a:buFontTx/>
              <a:buNone/>
              <a:tabLst/>
            </a:pPr>
            <a:endParaRPr lang="nl-NL" sz="933" baseline="0">
              <a:latin typeface="Source Sans Pro" panose="020B0503030403020204" pitchFamily="34" charset="77"/>
            </a:endParaRPr>
          </a:p>
          <a:p>
            <a:pPr marL="90488" indent="-90488"/>
            <a:r>
              <a:rPr lang="nl-NL" sz="933" b="1" baseline="0">
                <a:solidFill>
                  <a:schemeClr val="tx2"/>
                </a:solidFill>
                <a:latin typeface="Source Sans Pro" panose="020B0503030403020204" pitchFamily="34" charset="77"/>
              </a:rPr>
              <a:t>Schikken</a:t>
            </a:r>
            <a:endParaRPr lang="nl-NL" sz="933" b="1">
              <a:solidFill>
                <a:schemeClr val="tx2"/>
              </a:solidFill>
              <a:latin typeface="Source Sans Pro" panose="020B0503030403020204" pitchFamily="34" charset="77"/>
            </a:endParaRPr>
          </a:p>
          <a:p>
            <a:pPr marL="6350" indent="-6350">
              <a:tabLst/>
            </a:pPr>
            <a:r>
              <a:rPr lang="nl-NL" sz="933" u="none" baseline="0">
                <a:latin typeface="Source Sans Pro" panose="020B0503030403020204" pitchFamily="34" charset="77"/>
              </a:rPr>
              <a:t>Onder start vindt je deze knop (ook onder het menu). Je kunt hiermee objecten naar voren of naar achter plaatsen en/of eenvoudig uitlijnen.</a:t>
            </a:r>
          </a:p>
          <a:p>
            <a:pPr marL="6350" indent="-6350">
              <a:tabLst/>
            </a:pPr>
            <a:endParaRPr lang="nl-NL" sz="933">
              <a:latin typeface="Source Sans Pro" panose="020B0503030403020204" pitchFamily="34" charset="77"/>
            </a:endParaRPr>
          </a:p>
          <a:p>
            <a:pPr marL="0" indent="0">
              <a:buFontTx/>
              <a:buNone/>
              <a:tabLst/>
            </a:pPr>
            <a:r>
              <a:rPr lang="nl-NL" sz="933" baseline="0">
                <a:latin typeface="Source Sans Pro" panose="020B0503030403020204" pitchFamily="34" charset="77"/>
              </a:rPr>
              <a:t> </a:t>
            </a:r>
          </a:p>
          <a:p>
            <a:pPr>
              <a:tabLst/>
            </a:pPr>
            <a:endParaRPr lang="nl-NL" sz="933" u="sng">
              <a:latin typeface="Source Sans Pro" panose="020B0503030403020204" pitchFamily="34" charset="77"/>
            </a:endParaRPr>
          </a:p>
          <a:p>
            <a:pPr>
              <a:tabLst/>
            </a:pPr>
            <a:endParaRPr lang="nl-NL" sz="933" baseline="0">
              <a:latin typeface="Source Sans Pro" panose="020B0503030403020204" pitchFamily="34" charset="77"/>
            </a:endParaRPr>
          </a:p>
        </p:txBody>
      </p:sp>
      <p:sp>
        <p:nvSpPr>
          <p:cNvPr id="20" name="Tekstvak 19">
            <a:extLst>
              <a:ext uri="{FF2B5EF4-FFF2-40B4-BE49-F238E27FC236}">
                <a16:creationId xmlns:a16="http://schemas.microsoft.com/office/drawing/2014/main" id="{53BA0961-48C9-8F79-11FF-BA5803110C7C}"/>
              </a:ext>
            </a:extLst>
          </p:cNvPr>
          <p:cNvSpPr txBox="1"/>
          <p:nvPr userDrawn="1"/>
        </p:nvSpPr>
        <p:spPr>
          <a:xfrm>
            <a:off x="8073095" y="1412872"/>
            <a:ext cx="2751994" cy="4894783"/>
          </a:xfrm>
          <a:prstGeom prst="rect">
            <a:avLst/>
          </a:prstGeom>
          <a:noFill/>
        </p:spPr>
        <p:txBody>
          <a:bodyPr wrap="square" lIns="0" tIns="0" rIns="0" bIns="0" rtlCol="0">
            <a:noAutofit/>
          </a:bodyPr>
          <a:lstStyle/>
          <a:p>
            <a:r>
              <a:rPr lang="nl-NL" sz="933" b="1">
                <a:solidFill>
                  <a:schemeClr val="tx2"/>
                </a:solidFill>
                <a:latin typeface="Source Sans Pro" panose="020B0503030403020204" pitchFamily="34" charset="77"/>
              </a:rPr>
              <a:t>T</a:t>
            </a:r>
            <a:r>
              <a:rPr lang="nl-NL" sz="933" b="1" baseline="0">
                <a:solidFill>
                  <a:schemeClr val="tx2"/>
                </a:solidFill>
                <a:latin typeface="Source Sans Pro" panose="020B0503030403020204" pitchFamily="34" charset="77"/>
              </a:rPr>
              <a:t>oegankelijk maken van de presentatie</a:t>
            </a:r>
            <a:br>
              <a:rPr lang="nl-NL" sz="933" b="1" baseline="0">
                <a:solidFill>
                  <a:srgbClr val="C00000"/>
                </a:solidFill>
                <a:latin typeface="Source Sans Pro" panose="020B0503030403020204" pitchFamily="34" charset="77"/>
              </a:rPr>
            </a:br>
            <a:r>
              <a:rPr lang="nl-NL" sz="933" b="1">
                <a:latin typeface="Source Sans Pro" panose="020B0503030403020204" pitchFamily="34" charset="77"/>
              </a:rPr>
              <a:t>Contrast</a:t>
            </a:r>
          </a:p>
          <a:p>
            <a:r>
              <a:rPr lang="nl-NL" sz="933">
                <a:latin typeface="Source Sans Pro" panose="020B0503030403020204" pitchFamily="34" charset="77"/>
              </a:rPr>
              <a:t>Onder het tabblad ‘Beeld’ kun je ervoor kiezen om naar een weergave in grijswaarden of zwart/wit te gaan.</a:t>
            </a:r>
            <a:br>
              <a:rPr lang="nl-NL" sz="933">
                <a:latin typeface="Source Sans Pro" panose="020B0503030403020204" pitchFamily="34" charset="77"/>
              </a:rPr>
            </a:br>
            <a:r>
              <a:rPr lang="nl-NL" sz="933">
                <a:latin typeface="Source Sans Pro" panose="020B0503030403020204" pitchFamily="34" charset="77"/>
              </a:rPr>
              <a:t>Dit zorgt voor maximaal contrast.</a:t>
            </a:r>
          </a:p>
          <a:p>
            <a:endParaRPr lang="nl-NL" sz="933">
              <a:latin typeface="Source Sans Pro" panose="020B0503030403020204" pitchFamily="34" charset="77"/>
            </a:endParaRPr>
          </a:p>
          <a:p>
            <a:r>
              <a:rPr lang="nl-NL" sz="933" b="1">
                <a:latin typeface="Source Sans Pro" panose="020B0503030403020204" pitchFamily="34" charset="77"/>
              </a:rPr>
              <a:t>Alternatieve tekst</a:t>
            </a:r>
          </a:p>
          <a:p>
            <a:r>
              <a:rPr lang="nl-NL" sz="933">
                <a:latin typeface="Source Sans Pro" panose="020B0503030403020204" pitchFamily="34" charset="77"/>
              </a:rPr>
              <a:t>Iedere afbeelding/illustratie/figuur dient een alternatieve tekst te bevatten. </a:t>
            </a:r>
          </a:p>
          <a:p>
            <a:r>
              <a:rPr lang="nl-NL" sz="933">
                <a:latin typeface="Source Sans Pro" panose="020B0503030403020204" pitchFamily="34" charset="77"/>
              </a:rPr>
              <a:t>Een alternatieve tekst koppel je op een van de volgende manieren:</a:t>
            </a:r>
          </a:p>
          <a:p>
            <a:pPr marL="126000" indent="-126000">
              <a:buFont typeface="+mj-lt"/>
              <a:buAutoNum type="arabicPeriod"/>
            </a:pPr>
            <a:r>
              <a:rPr lang="nl-NL" sz="933">
                <a:latin typeface="Source Sans Pro" panose="020B0503030403020204" pitchFamily="34" charset="77"/>
              </a:rPr>
              <a:t>Klik met rechtermuisknop op de afbeelding &gt; </a:t>
            </a:r>
            <a:r>
              <a:rPr lang="nl-NL" sz="933" u="sng">
                <a:latin typeface="Source Sans Pro" panose="020B0503030403020204" pitchFamily="34" charset="77"/>
              </a:rPr>
              <a:t>Alt-tekst bewerken</a:t>
            </a:r>
          </a:p>
          <a:p>
            <a:pPr marL="126000" indent="-126000">
              <a:buFont typeface="+mj-lt"/>
              <a:buAutoNum type="arabicPeriod"/>
            </a:pPr>
            <a:r>
              <a:rPr lang="nl-NL" sz="933">
                <a:latin typeface="Source Sans Pro" panose="020B0503030403020204" pitchFamily="34" charset="77"/>
              </a:rPr>
              <a:t>Afbeelding selecteren &gt; Tabblad </a:t>
            </a:r>
            <a:r>
              <a:rPr lang="nl-NL" sz="933" u="sng">
                <a:latin typeface="Source Sans Pro" panose="020B0503030403020204" pitchFamily="34" charset="77"/>
              </a:rPr>
              <a:t>Afbeeldingsopmaak</a:t>
            </a:r>
            <a:r>
              <a:rPr lang="nl-NL" sz="933">
                <a:latin typeface="Source Sans Pro" panose="020B0503030403020204" pitchFamily="34" charset="77"/>
              </a:rPr>
              <a:t> &gt; knop </a:t>
            </a:r>
            <a:r>
              <a:rPr lang="nl-NL" sz="933" u="sng">
                <a:latin typeface="Source Sans Pro" panose="020B0503030403020204" pitchFamily="34" charset="77"/>
              </a:rPr>
              <a:t>Alternatieve tekst</a:t>
            </a:r>
          </a:p>
          <a:p>
            <a:pPr marL="126000" indent="-126000">
              <a:buFont typeface="+mj-lt"/>
              <a:buAutoNum type="arabicPeriod"/>
            </a:pPr>
            <a:r>
              <a:rPr lang="nl-NL" sz="933">
                <a:latin typeface="Source Sans Pro" panose="020B0503030403020204" pitchFamily="34" charset="77"/>
              </a:rPr>
              <a:t>Als een afbeelding ter decoratie wordt gebruikt hoeft er geen alternatieve tekst geplaatst te worden. Vink de optie </a:t>
            </a:r>
            <a:r>
              <a:rPr lang="nl-NL" sz="933" u="sng">
                <a:latin typeface="Source Sans Pro" panose="020B0503030403020204" pitchFamily="34" charset="77"/>
              </a:rPr>
              <a:t>Markeren als decoratief</a:t>
            </a:r>
            <a:r>
              <a:rPr lang="nl-NL" sz="933">
                <a:latin typeface="Source Sans Pro" panose="020B0503030403020204" pitchFamily="34" charset="77"/>
              </a:rPr>
              <a:t>, aan.</a:t>
            </a:r>
          </a:p>
          <a:p>
            <a:pPr marL="90000" indent="-90000"/>
            <a:endParaRPr lang="nl-NL" sz="933">
              <a:latin typeface="Source Sans Pro" panose="020B0503030403020204" pitchFamily="34" charset="77"/>
            </a:endParaRPr>
          </a:p>
          <a:p>
            <a:r>
              <a:rPr lang="nl-NL" sz="933" b="1">
                <a:latin typeface="Source Sans Pro" panose="020B0503030403020204" pitchFamily="34" charset="77"/>
              </a:rPr>
              <a:t>Gebruik leesbare hyperlinks </a:t>
            </a:r>
          </a:p>
          <a:p>
            <a:r>
              <a:rPr lang="nl-NL" sz="933">
                <a:latin typeface="Source Sans Pro" panose="020B0503030403020204" pitchFamily="34" charset="77"/>
              </a:rPr>
              <a:t>Zorg ervoor dat de gelinkte tekst iets zegt over je doel. Vermijdt termen als ‘klik hier’, omdat deze zonder context onduidelijk zijn. </a:t>
            </a:r>
            <a:br>
              <a:rPr lang="nl-NL" sz="933">
                <a:latin typeface="Source Sans Pro" panose="020B0503030403020204" pitchFamily="34" charset="77"/>
              </a:rPr>
            </a:br>
            <a:r>
              <a:rPr lang="nl-NL" sz="933" u="sng">
                <a:latin typeface="Source Sans Pro" panose="020B0503030403020204" pitchFamily="34" charset="77"/>
              </a:rPr>
              <a:t>Voorbeeld: </a:t>
            </a:r>
            <a:r>
              <a:rPr lang="nl-NL" sz="933">
                <a:latin typeface="Source Sans Pro" panose="020B0503030403020204" pitchFamily="34" charset="77"/>
              </a:rPr>
              <a:t>Via deze link gaat u naar de contactpagina van IOL.</a:t>
            </a:r>
          </a:p>
          <a:p>
            <a:endParaRPr lang="nl-NL" sz="933">
              <a:latin typeface="Source Sans Pro" panose="020B0503030403020204" pitchFamily="34" charset="77"/>
            </a:endParaRPr>
          </a:p>
          <a:p>
            <a:endParaRPr lang="nl-NL" sz="933">
              <a:latin typeface="Source Sans Pro" panose="020B0503030403020204" pitchFamily="34" charset="77"/>
            </a:endParaRPr>
          </a:p>
        </p:txBody>
      </p:sp>
      <p:sp>
        <p:nvSpPr>
          <p:cNvPr id="3" name="Tijdelijke aanduiding voor titel 1">
            <a:extLst>
              <a:ext uri="{FF2B5EF4-FFF2-40B4-BE49-F238E27FC236}">
                <a16:creationId xmlns:a16="http://schemas.microsoft.com/office/drawing/2014/main" id="{BDEA7769-2DA3-58A1-B5BA-1B40E624C7D7}"/>
              </a:ext>
            </a:extLst>
          </p:cNvPr>
          <p:cNvSpPr txBox="1">
            <a:spLocks/>
          </p:cNvSpPr>
          <p:nvPr userDrawn="1"/>
        </p:nvSpPr>
        <p:spPr>
          <a:xfrm>
            <a:off x="553320" y="549275"/>
            <a:ext cx="2791013" cy="58458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a:lstStyle>
          <a:p>
            <a:r>
              <a:rPr lang="nl-NL"/>
              <a:t>Tools en tips</a:t>
            </a:r>
          </a:p>
        </p:txBody>
      </p:sp>
      <p:sp>
        <p:nvSpPr>
          <p:cNvPr id="29" name="Tekstvak 28">
            <a:extLst>
              <a:ext uri="{FF2B5EF4-FFF2-40B4-BE49-F238E27FC236}">
                <a16:creationId xmlns:a16="http://schemas.microsoft.com/office/drawing/2014/main" id="{DA3EB61C-4CC1-1307-AD94-DF1D684837FA}"/>
              </a:ext>
            </a:extLst>
          </p:cNvPr>
          <p:cNvSpPr txBox="1"/>
          <p:nvPr userDrawn="1"/>
        </p:nvSpPr>
        <p:spPr>
          <a:xfrm>
            <a:off x="550863" y="1412875"/>
            <a:ext cx="519383" cy="216619"/>
          </a:xfrm>
          <a:prstGeom prst="rect">
            <a:avLst/>
          </a:prstGeom>
          <a:noFill/>
        </p:spPr>
        <p:txBody>
          <a:bodyPr wrap="square" lIns="0" tIns="0" rIns="0" bIns="0" rtlCol="0">
            <a:noAutofit/>
          </a:bodyPr>
          <a:lstStyle/>
          <a:p>
            <a:pPr>
              <a:tabLst/>
            </a:pPr>
            <a:r>
              <a:rPr lang="nl-NL" sz="933" b="1" baseline="0">
                <a:solidFill>
                  <a:schemeClr val="tx1"/>
                </a:solidFill>
                <a:latin typeface="Source Sans Pro" panose="020B0503030403020204" pitchFamily="34" charset="77"/>
              </a:rPr>
              <a:t>Kleuren</a:t>
            </a:r>
            <a:endParaRPr lang="nl-NL" sz="933" baseline="0">
              <a:solidFill>
                <a:schemeClr val="tx1"/>
              </a:solidFill>
              <a:latin typeface="Source Sans Pro" panose="020B0503030403020204" pitchFamily="34" charset="77"/>
            </a:endParaRPr>
          </a:p>
        </p:txBody>
      </p:sp>
      <p:sp>
        <p:nvSpPr>
          <p:cNvPr id="5" name="Tekstvak 4">
            <a:extLst>
              <a:ext uri="{FF2B5EF4-FFF2-40B4-BE49-F238E27FC236}">
                <a16:creationId xmlns:a16="http://schemas.microsoft.com/office/drawing/2014/main" id="{F9A33C65-1092-971A-A471-0D04D0210856}"/>
              </a:ext>
            </a:extLst>
          </p:cNvPr>
          <p:cNvSpPr txBox="1"/>
          <p:nvPr userDrawn="1"/>
        </p:nvSpPr>
        <p:spPr>
          <a:xfrm>
            <a:off x="550863" y="1665083"/>
            <a:ext cx="597600" cy="360000"/>
          </a:xfrm>
          <a:prstGeom prst="rect">
            <a:avLst/>
          </a:prstGeom>
          <a:solidFill>
            <a:schemeClr val="tx2"/>
          </a:solidFill>
          <a:ln>
            <a:noFill/>
          </a:ln>
        </p:spPr>
        <p:txBody>
          <a:bodyPr wrap="square" rIns="72000" rtlCol="0" anchor="ctr" anchorCtr="0">
            <a:spAutoFit/>
          </a:bodyPr>
          <a:lstStyle/>
          <a:p>
            <a:pPr marL="0" indent="0" algn="ctr">
              <a:tabLst>
                <a:tab pos="349250" algn="r"/>
              </a:tabLst>
            </a:pPr>
            <a:r>
              <a:rPr lang="nl-NL" sz="900" baseline="0">
                <a:solidFill>
                  <a:schemeClr val="bg1"/>
                </a:solidFill>
              </a:rPr>
              <a:t>#0070a7</a:t>
            </a:r>
          </a:p>
        </p:txBody>
      </p:sp>
      <p:sp>
        <p:nvSpPr>
          <p:cNvPr id="6" name="Tekstvak 5">
            <a:extLst>
              <a:ext uri="{FF2B5EF4-FFF2-40B4-BE49-F238E27FC236}">
                <a16:creationId xmlns:a16="http://schemas.microsoft.com/office/drawing/2014/main" id="{54DE6C1A-9A06-7546-5847-D5C386998395}"/>
              </a:ext>
            </a:extLst>
          </p:cNvPr>
          <p:cNvSpPr txBox="1"/>
          <p:nvPr userDrawn="1"/>
        </p:nvSpPr>
        <p:spPr>
          <a:xfrm>
            <a:off x="550863" y="2153660"/>
            <a:ext cx="597600" cy="360000"/>
          </a:xfrm>
          <a:prstGeom prst="rect">
            <a:avLst/>
          </a:prstGeom>
          <a:solidFill>
            <a:schemeClr val="bg2"/>
          </a:solidFill>
          <a:ln>
            <a:noFill/>
          </a:ln>
        </p:spPr>
        <p:txBody>
          <a:bodyPr wrap="square" rIns="72000" rtlCol="0" anchor="ctr" anchorCtr="0">
            <a:spAutoFit/>
          </a:bodyPr>
          <a:lstStyle/>
          <a:p>
            <a:pPr marL="0" indent="0" algn="ctr">
              <a:tabLst>
                <a:tab pos="349250" algn="r"/>
              </a:tabLst>
            </a:pPr>
            <a:r>
              <a:rPr lang="nl-NL" sz="900" baseline="0">
                <a:solidFill>
                  <a:schemeClr val="tx1"/>
                </a:solidFill>
              </a:rPr>
              <a:t>#e9b53d</a:t>
            </a:r>
          </a:p>
        </p:txBody>
      </p:sp>
      <p:sp>
        <p:nvSpPr>
          <p:cNvPr id="26" name="Tekstvak 25">
            <a:extLst>
              <a:ext uri="{FF2B5EF4-FFF2-40B4-BE49-F238E27FC236}">
                <a16:creationId xmlns:a16="http://schemas.microsoft.com/office/drawing/2014/main" id="{F10F44FF-C087-18BC-C3C8-3D62F429EF23}"/>
              </a:ext>
            </a:extLst>
          </p:cNvPr>
          <p:cNvSpPr txBox="1"/>
          <p:nvPr userDrawn="1"/>
        </p:nvSpPr>
        <p:spPr>
          <a:xfrm>
            <a:off x="550863" y="2642237"/>
            <a:ext cx="597600" cy="360000"/>
          </a:xfrm>
          <a:prstGeom prst="rect">
            <a:avLst/>
          </a:prstGeom>
          <a:solidFill>
            <a:schemeClr val="accent1"/>
          </a:solidFill>
          <a:ln>
            <a:noFill/>
          </a:ln>
        </p:spPr>
        <p:txBody>
          <a:bodyPr wrap="square" rIns="72000" rtlCol="0" anchor="ctr" anchorCtr="0">
            <a:spAutoFit/>
          </a:bodyPr>
          <a:lstStyle/>
          <a:p>
            <a:pPr marL="0" indent="0" algn="ctr">
              <a:tabLst>
                <a:tab pos="349250" algn="r"/>
              </a:tabLst>
            </a:pPr>
            <a:r>
              <a:rPr lang="nl-NL" sz="900" baseline="0">
                <a:solidFill>
                  <a:schemeClr val="bg1"/>
                </a:solidFill>
              </a:rPr>
              <a:t>#4094BD</a:t>
            </a:r>
          </a:p>
        </p:txBody>
      </p:sp>
      <p:sp>
        <p:nvSpPr>
          <p:cNvPr id="27" name="Tekstvak 26">
            <a:extLst>
              <a:ext uri="{FF2B5EF4-FFF2-40B4-BE49-F238E27FC236}">
                <a16:creationId xmlns:a16="http://schemas.microsoft.com/office/drawing/2014/main" id="{0E0FD6C6-0408-A26C-881A-3CD37E626D41}"/>
              </a:ext>
            </a:extLst>
          </p:cNvPr>
          <p:cNvSpPr txBox="1"/>
          <p:nvPr userDrawn="1"/>
        </p:nvSpPr>
        <p:spPr>
          <a:xfrm>
            <a:off x="550863" y="3619391"/>
            <a:ext cx="597600" cy="360000"/>
          </a:xfrm>
          <a:prstGeom prst="rect">
            <a:avLst/>
          </a:prstGeom>
          <a:solidFill>
            <a:schemeClr val="accent3"/>
          </a:solidFill>
          <a:ln>
            <a:noFill/>
          </a:ln>
        </p:spPr>
        <p:txBody>
          <a:bodyPr wrap="square" lIns="0" rIns="0" rtlCol="0" anchor="ctr" anchorCtr="0">
            <a:spAutoFit/>
          </a:bodyPr>
          <a:lstStyle/>
          <a:p>
            <a:pPr marL="0" indent="0" algn="ctr">
              <a:tabLst>
                <a:tab pos="349250" algn="r"/>
              </a:tabLst>
            </a:pPr>
            <a:r>
              <a:rPr lang="nl-NL" sz="900" baseline="0">
                <a:solidFill>
                  <a:schemeClr val="tx1"/>
                </a:solidFill>
              </a:rPr>
              <a:t>#80B8D3</a:t>
            </a:r>
          </a:p>
        </p:txBody>
      </p:sp>
      <p:sp>
        <p:nvSpPr>
          <p:cNvPr id="28" name="Tekstvak 27">
            <a:extLst>
              <a:ext uri="{FF2B5EF4-FFF2-40B4-BE49-F238E27FC236}">
                <a16:creationId xmlns:a16="http://schemas.microsoft.com/office/drawing/2014/main" id="{71F734AB-1988-2D87-2705-FD5AEBD62F6D}"/>
              </a:ext>
            </a:extLst>
          </p:cNvPr>
          <p:cNvSpPr txBox="1"/>
          <p:nvPr userDrawn="1"/>
        </p:nvSpPr>
        <p:spPr>
          <a:xfrm>
            <a:off x="550862" y="4596545"/>
            <a:ext cx="597600" cy="360000"/>
          </a:xfrm>
          <a:prstGeom prst="rect">
            <a:avLst/>
          </a:prstGeom>
          <a:solidFill>
            <a:schemeClr val="accent5"/>
          </a:solidFill>
          <a:ln>
            <a:noFill/>
          </a:ln>
        </p:spPr>
        <p:txBody>
          <a:bodyPr wrap="square" rIns="72000" rtlCol="0" anchor="ctr" anchorCtr="0">
            <a:spAutoFit/>
          </a:bodyPr>
          <a:lstStyle/>
          <a:p>
            <a:pPr marL="0" indent="0" algn="ctr">
              <a:tabLst>
                <a:tab pos="349250" algn="r"/>
              </a:tabLst>
            </a:pPr>
            <a:r>
              <a:rPr lang="nl-NL" sz="900" baseline="0">
                <a:solidFill>
                  <a:schemeClr val="tx1"/>
                </a:solidFill>
              </a:rPr>
              <a:t>#BFDBE9</a:t>
            </a:r>
          </a:p>
        </p:txBody>
      </p:sp>
      <p:sp>
        <p:nvSpPr>
          <p:cNvPr id="31" name="Tekstvak 30">
            <a:extLst>
              <a:ext uri="{FF2B5EF4-FFF2-40B4-BE49-F238E27FC236}">
                <a16:creationId xmlns:a16="http://schemas.microsoft.com/office/drawing/2014/main" id="{EA578770-2ECD-676D-9095-3F109CCB13DA}"/>
              </a:ext>
            </a:extLst>
          </p:cNvPr>
          <p:cNvSpPr txBox="1"/>
          <p:nvPr userDrawn="1"/>
        </p:nvSpPr>
        <p:spPr>
          <a:xfrm>
            <a:off x="550863" y="3130814"/>
            <a:ext cx="597600" cy="360000"/>
          </a:xfrm>
          <a:prstGeom prst="rect">
            <a:avLst/>
          </a:prstGeom>
          <a:solidFill>
            <a:schemeClr val="accent2"/>
          </a:solidFill>
          <a:ln>
            <a:noFill/>
          </a:ln>
        </p:spPr>
        <p:txBody>
          <a:bodyPr wrap="square" rIns="0" rtlCol="0" anchor="ctr" anchorCtr="0">
            <a:spAutoFit/>
          </a:bodyPr>
          <a:lstStyle/>
          <a:p>
            <a:pPr marL="0" indent="0" algn="ctr">
              <a:tabLst>
                <a:tab pos="349250" algn="r"/>
              </a:tabLst>
            </a:pPr>
            <a:r>
              <a:rPr lang="nl-NL" sz="900" baseline="0">
                <a:solidFill>
                  <a:schemeClr val="tx1"/>
                </a:solidFill>
              </a:rPr>
              <a:t>#EFC86D</a:t>
            </a:r>
          </a:p>
        </p:txBody>
      </p:sp>
      <p:sp>
        <p:nvSpPr>
          <p:cNvPr id="32" name="Tekstvak 31">
            <a:extLst>
              <a:ext uri="{FF2B5EF4-FFF2-40B4-BE49-F238E27FC236}">
                <a16:creationId xmlns:a16="http://schemas.microsoft.com/office/drawing/2014/main" id="{F940D6C4-3616-CB19-514C-55D2FCD685B4}"/>
              </a:ext>
            </a:extLst>
          </p:cNvPr>
          <p:cNvSpPr txBox="1"/>
          <p:nvPr userDrawn="1"/>
        </p:nvSpPr>
        <p:spPr>
          <a:xfrm>
            <a:off x="550863" y="4107968"/>
            <a:ext cx="597600" cy="360000"/>
          </a:xfrm>
          <a:prstGeom prst="rect">
            <a:avLst/>
          </a:prstGeom>
          <a:solidFill>
            <a:schemeClr val="accent4"/>
          </a:solidFill>
          <a:ln>
            <a:noFill/>
          </a:ln>
        </p:spPr>
        <p:txBody>
          <a:bodyPr wrap="square" lIns="0" rIns="0" rtlCol="0" anchor="ctr" anchorCtr="0">
            <a:spAutoFit/>
          </a:bodyPr>
          <a:lstStyle/>
          <a:p>
            <a:pPr marL="0" indent="0" algn="ctr">
              <a:tabLst>
                <a:tab pos="349250" algn="r"/>
              </a:tabLst>
            </a:pPr>
            <a:r>
              <a:rPr lang="nl-NL" sz="900" baseline="0">
                <a:solidFill>
                  <a:schemeClr val="tx1"/>
                </a:solidFill>
              </a:rPr>
              <a:t>#F4DA9E</a:t>
            </a:r>
          </a:p>
        </p:txBody>
      </p:sp>
      <p:sp>
        <p:nvSpPr>
          <p:cNvPr id="33" name="Tekstvak 32">
            <a:extLst>
              <a:ext uri="{FF2B5EF4-FFF2-40B4-BE49-F238E27FC236}">
                <a16:creationId xmlns:a16="http://schemas.microsoft.com/office/drawing/2014/main" id="{6C253048-3B2D-3527-3F8B-D9B4F4628890}"/>
              </a:ext>
            </a:extLst>
          </p:cNvPr>
          <p:cNvSpPr txBox="1"/>
          <p:nvPr userDrawn="1"/>
        </p:nvSpPr>
        <p:spPr>
          <a:xfrm>
            <a:off x="550863" y="5085125"/>
            <a:ext cx="597600" cy="360000"/>
          </a:xfrm>
          <a:prstGeom prst="rect">
            <a:avLst/>
          </a:prstGeom>
          <a:solidFill>
            <a:schemeClr val="accent6"/>
          </a:solidFill>
          <a:ln>
            <a:noFill/>
          </a:ln>
        </p:spPr>
        <p:txBody>
          <a:bodyPr wrap="square" rIns="36000" rtlCol="0" anchor="ctr" anchorCtr="0">
            <a:spAutoFit/>
          </a:bodyPr>
          <a:lstStyle/>
          <a:p>
            <a:pPr marL="0" indent="0" algn="ctr">
              <a:tabLst>
                <a:tab pos="349250" algn="r"/>
              </a:tabLst>
            </a:pPr>
            <a:r>
              <a:rPr lang="nl-NL" sz="900" baseline="0">
                <a:solidFill>
                  <a:schemeClr val="tx1"/>
                </a:solidFill>
              </a:rPr>
              <a:t>#F9ECCE</a:t>
            </a:r>
          </a:p>
        </p:txBody>
      </p:sp>
    </p:spTree>
    <p:extLst>
      <p:ext uri="{BB962C8B-B14F-4D97-AF65-F5344CB8AC3E}">
        <p14:creationId xmlns:p14="http://schemas.microsoft.com/office/powerpoint/2010/main" val="368907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ders geel">
    <p:spTree>
      <p:nvGrpSpPr>
        <p:cNvPr id="1" name=""/>
        <p:cNvGrpSpPr/>
        <p:nvPr/>
      </p:nvGrpSpPr>
      <p:grpSpPr>
        <a:xfrm>
          <a:off x="0" y="0"/>
          <a:ext cx="0" cy="0"/>
          <a:chOff x="0" y="0"/>
          <a:chExt cx="0" cy="0"/>
        </a:xfrm>
      </p:grpSpPr>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a:solidFill>
                  <a:schemeClr val="tx1"/>
                </a:solidFill>
                <a:latin typeface="Source Sans Pro" panose="020B0503030403020204" pitchFamily="34" charset="77"/>
              </a:rPr>
              <a:t>kaders geel</a:t>
            </a:r>
          </a:p>
        </p:txBody>
      </p:sp>
      <p:sp>
        <p:nvSpPr>
          <p:cNvPr id="20" name="Titel 1">
            <a:extLst>
              <a:ext uri="{FF2B5EF4-FFF2-40B4-BE49-F238E27FC236}">
                <a16:creationId xmlns:a16="http://schemas.microsoft.com/office/drawing/2014/main" id="{72759659-4580-BFD4-E88F-DC4A142A4476}"/>
              </a:ext>
            </a:extLst>
          </p:cNvPr>
          <p:cNvSpPr>
            <a:spLocks noGrp="1"/>
          </p:cNvSpPr>
          <p:nvPr>
            <p:ph type="title"/>
          </p:nvPr>
        </p:nvSpPr>
        <p:spPr>
          <a:xfrm>
            <a:off x="550862" y="543556"/>
            <a:ext cx="11090275" cy="960780"/>
          </a:xfrm>
        </p:spPr>
        <p:txBody>
          <a:bodyPr lIns="0"/>
          <a:lstStyle/>
          <a:p>
            <a:r>
              <a:rPr lang="nl-NL"/>
              <a:t>Klik om stijl te bewerken</a:t>
            </a:r>
          </a:p>
        </p:txBody>
      </p:sp>
      <p:sp>
        <p:nvSpPr>
          <p:cNvPr id="22" name="Tijdelijke aanduiding voor inhoud 2">
            <a:extLst>
              <a:ext uri="{FF2B5EF4-FFF2-40B4-BE49-F238E27FC236}">
                <a16:creationId xmlns:a16="http://schemas.microsoft.com/office/drawing/2014/main" id="{6628213E-9898-F463-2CFC-434C76B3C54B}"/>
              </a:ext>
            </a:extLst>
          </p:cNvPr>
          <p:cNvSpPr>
            <a:spLocks noGrp="1"/>
          </p:cNvSpPr>
          <p:nvPr>
            <p:ph idx="10"/>
          </p:nvPr>
        </p:nvSpPr>
        <p:spPr>
          <a:xfrm>
            <a:off x="6275388" y="1825200"/>
            <a:ext cx="5365750" cy="3621600"/>
          </a:xfrm>
          <a:solidFill>
            <a:schemeClr val="accent6"/>
          </a:solidFill>
        </p:spPr>
        <p:txBody>
          <a:bodyPr lIns="180000" tIns="180000" rIns="180000" bIns="1800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3" name="Tijdelijke aanduiding voor inhoud 2">
            <a:extLst>
              <a:ext uri="{FF2B5EF4-FFF2-40B4-BE49-F238E27FC236}">
                <a16:creationId xmlns:a16="http://schemas.microsoft.com/office/drawing/2014/main" id="{823C03AE-63C8-534A-315B-F78BA9E91837}"/>
              </a:ext>
            </a:extLst>
          </p:cNvPr>
          <p:cNvSpPr>
            <a:spLocks noGrp="1"/>
          </p:cNvSpPr>
          <p:nvPr>
            <p:ph idx="12"/>
          </p:nvPr>
        </p:nvSpPr>
        <p:spPr>
          <a:xfrm>
            <a:off x="550863" y="1825200"/>
            <a:ext cx="5365750" cy="3621600"/>
          </a:xfrm>
          <a:solidFill>
            <a:schemeClr val="accent6"/>
          </a:solidFill>
        </p:spPr>
        <p:txBody>
          <a:bodyPr lIns="180000" tIns="180000" rIns="180000" bIns="1800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cxnSp>
        <p:nvCxnSpPr>
          <p:cNvPr id="3" name="Rechte verbindingslijn 2">
            <a:extLst>
              <a:ext uri="{FF2B5EF4-FFF2-40B4-BE49-F238E27FC236}">
                <a16:creationId xmlns:a16="http://schemas.microsoft.com/office/drawing/2014/main" id="{065B4FE1-B243-D23D-358C-8AAC22513F3E}"/>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72714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geel vlak smal">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19232A2-9460-0E78-D1FB-4FFC0234728C}"/>
              </a:ext>
            </a:extLst>
          </p:cNvPr>
          <p:cNvPicPr>
            <a:picLocks noChangeAspect="1"/>
          </p:cNvPicPr>
          <p:nvPr userDrawn="1"/>
        </p:nvPicPr>
        <p:blipFill rotWithShape="1">
          <a:blip r:embed="rId2"/>
          <a:srcRect l="79867" r="143"/>
          <a:stretch/>
        </p:blipFill>
        <p:spPr>
          <a:xfrm>
            <a:off x="9754800" y="0"/>
            <a:ext cx="2437200" cy="6858000"/>
          </a:xfrm>
          <a:prstGeom prst="rect">
            <a:avLst/>
          </a:prstGeom>
        </p:spPr>
      </p:pic>
      <p:sp>
        <p:nvSpPr>
          <p:cNvPr id="6" name="Tijdelijke aanduiding voor inhoud 2">
            <a:extLst>
              <a:ext uri="{FF2B5EF4-FFF2-40B4-BE49-F238E27FC236}">
                <a16:creationId xmlns:a16="http://schemas.microsoft.com/office/drawing/2014/main" id="{785AAC65-3EC7-F498-6922-377365695C31}"/>
              </a:ext>
            </a:extLst>
          </p:cNvPr>
          <p:cNvSpPr>
            <a:spLocks noGrp="1"/>
          </p:cNvSpPr>
          <p:nvPr>
            <p:ph idx="1"/>
          </p:nvPr>
        </p:nvSpPr>
        <p:spPr>
          <a:xfrm>
            <a:off x="550862" y="1825624"/>
            <a:ext cx="8841600" cy="3621600"/>
          </a:xfrm>
        </p:spPr>
        <p:txBody>
          <a:bodyPr lIns="0" r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a:extLst>
              <a:ext uri="{FF2B5EF4-FFF2-40B4-BE49-F238E27FC236}">
                <a16:creationId xmlns:a16="http://schemas.microsoft.com/office/drawing/2014/main" id="{0BF9EA72-6B29-F148-8053-4F49F3C9FD36}"/>
              </a:ext>
            </a:extLst>
          </p:cNvPr>
          <p:cNvSpPr>
            <a:spLocks noGrp="1"/>
          </p:cNvSpPr>
          <p:nvPr>
            <p:ph type="title"/>
          </p:nvPr>
        </p:nvSpPr>
        <p:spPr>
          <a:xfrm>
            <a:off x="550863" y="543556"/>
            <a:ext cx="8841600" cy="960780"/>
          </a:xfrm>
        </p:spPr>
        <p:txBody>
          <a:bodyPr lIns="0"/>
          <a:lstStyle/>
          <a:p>
            <a:r>
              <a:rPr lang="nl-NL"/>
              <a:t>Klik om stijl te bewerken</a:t>
            </a:r>
          </a:p>
        </p:txBody>
      </p:sp>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10585094" y="396208"/>
            <a:ext cx="1056044"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a:solidFill>
                  <a:schemeClr val="tx1"/>
                </a:solidFill>
                <a:latin typeface="Source Sans Pro" panose="020B0503030403020204" pitchFamily="34" charset="77"/>
              </a:rPr>
              <a:t>Tekst + geel vlak smal</a:t>
            </a:r>
          </a:p>
        </p:txBody>
      </p:sp>
      <p:pic>
        <p:nvPicPr>
          <p:cNvPr id="21" name="Afbeelding 20">
            <a:extLst>
              <a:ext uri="{FF2B5EF4-FFF2-40B4-BE49-F238E27FC236}">
                <a16:creationId xmlns:a16="http://schemas.microsoft.com/office/drawing/2014/main" id="{7C86B35F-20AE-53CF-1C78-7F20941D2B17}"/>
              </a:ext>
            </a:extLst>
          </p:cNvPr>
          <p:cNvPicPr>
            <a:picLocks noChangeAspect="1"/>
          </p:cNvPicPr>
          <p:nvPr userDrawn="1"/>
        </p:nvPicPr>
        <p:blipFill rotWithShape="1">
          <a:blip r:embed="rId4">
            <a:alphaModFix/>
          </a:blip>
          <a:srcRect l="1" r="630"/>
          <a:stretch/>
        </p:blipFill>
        <p:spPr>
          <a:xfrm>
            <a:off x="11642400" y="396000"/>
            <a:ext cx="187200" cy="363600"/>
          </a:xfrm>
          <a:prstGeom prst="rect">
            <a:avLst/>
          </a:prstGeom>
        </p:spPr>
      </p:pic>
      <p:pic>
        <p:nvPicPr>
          <p:cNvPr id="5" name="Afbeelding 4" descr="Afbeelding met Lettertype, tekst, Graphics, grafische vormgeving&#10;&#10;Automatisch gegenereerde beschrijving">
            <a:extLst>
              <a:ext uri="{FF2B5EF4-FFF2-40B4-BE49-F238E27FC236}">
                <a16:creationId xmlns:a16="http://schemas.microsoft.com/office/drawing/2014/main" id="{A4F8A3D3-E406-388B-32C2-2F98EC9117BD}"/>
              </a:ext>
            </a:extLst>
          </p:cNvPr>
          <p:cNvPicPr>
            <a:picLocks noChangeAspect="1"/>
          </p:cNvPicPr>
          <p:nvPr userDrawn="1"/>
        </p:nvPicPr>
        <p:blipFill>
          <a:blip r:embed="rId5"/>
          <a:stretch>
            <a:fillRect/>
          </a:stretch>
        </p:blipFill>
        <p:spPr>
          <a:xfrm>
            <a:off x="9830499" y="5715489"/>
            <a:ext cx="1812649" cy="608787"/>
          </a:xfrm>
          <a:prstGeom prst="rect">
            <a:avLst/>
          </a:prstGeom>
        </p:spPr>
      </p:pic>
    </p:spTree>
    <p:extLst>
      <p:ext uri="{BB962C8B-B14F-4D97-AF65-F5344CB8AC3E}">
        <p14:creationId xmlns:p14="http://schemas.microsoft.com/office/powerpoint/2010/main" val="197089355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geel vlak bree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536E11E-9EB3-D315-E64E-49B65E0919DE}"/>
              </a:ext>
            </a:extLst>
          </p:cNvPr>
          <p:cNvPicPr>
            <a:picLocks noChangeAspect="1"/>
          </p:cNvPicPr>
          <p:nvPr userDrawn="1"/>
        </p:nvPicPr>
        <p:blipFill rotWithShape="1">
          <a:blip r:embed="rId2"/>
          <a:srcRect l="51417" r="41"/>
          <a:stretch/>
        </p:blipFill>
        <p:spPr>
          <a:xfrm>
            <a:off x="6273600" y="0"/>
            <a:ext cx="5918400" cy="6858000"/>
          </a:xfrm>
          <a:prstGeom prst="rect">
            <a:avLst/>
          </a:prstGeom>
        </p:spPr>
      </p:pic>
      <p:sp>
        <p:nvSpPr>
          <p:cNvPr id="6" name="Tijdelijke aanduiding voor inhoud 2">
            <a:extLst>
              <a:ext uri="{FF2B5EF4-FFF2-40B4-BE49-F238E27FC236}">
                <a16:creationId xmlns:a16="http://schemas.microsoft.com/office/drawing/2014/main" id="{785AAC65-3EC7-F498-6922-377365695C31}"/>
              </a:ext>
            </a:extLst>
          </p:cNvPr>
          <p:cNvSpPr>
            <a:spLocks noGrp="1"/>
          </p:cNvSpPr>
          <p:nvPr>
            <p:ph idx="1"/>
          </p:nvPr>
        </p:nvSpPr>
        <p:spPr>
          <a:xfrm>
            <a:off x="550863" y="1825624"/>
            <a:ext cx="5365750" cy="3621600"/>
          </a:xfrm>
        </p:spPr>
        <p:txBody>
          <a:bodyPr lIns="0" r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a:extLst>
              <a:ext uri="{FF2B5EF4-FFF2-40B4-BE49-F238E27FC236}">
                <a16:creationId xmlns:a16="http://schemas.microsoft.com/office/drawing/2014/main" id="{0BF9EA72-6B29-F148-8053-4F49F3C9FD36}"/>
              </a:ext>
            </a:extLst>
          </p:cNvPr>
          <p:cNvSpPr>
            <a:spLocks noGrp="1"/>
          </p:cNvSpPr>
          <p:nvPr>
            <p:ph type="title"/>
          </p:nvPr>
        </p:nvSpPr>
        <p:spPr>
          <a:xfrm>
            <a:off x="550863" y="543556"/>
            <a:ext cx="5365750" cy="960780"/>
          </a:xfrm>
        </p:spPr>
        <p:txBody>
          <a:bodyPr lIns="0"/>
          <a:lstStyle/>
          <a:p>
            <a:r>
              <a:rPr lang="nl-NL"/>
              <a:t>Klik om stijl te bewerken</a:t>
            </a:r>
          </a:p>
        </p:txBody>
      </p:sp>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a:solidFill>
                  <a:schemeClr val="tx1"/>
                </a:solidFill>
                <a:latin typeface="Source Sans Pro" panose="020B0503030403020204" pitchFamily="34" charset="77"/>
              </a:rPr>
              <a:t>Tekst + geel vlak breed</a:t>
            </a:r>
          </a:p>
        </p:txBody>
      </p:sp>
      <p:pic>
        <p:nvPicPr>
          <p:cNvPr id="21" name="Afbeelding 20">
            <a:extLst>
              <a:ext uri="{FF2B5EF4-FFF2-40B4-BE49-F238E27FC236}">
                <a16:creationId xmlns:a16="http://schemas.microsoft.com/office/drawing/2014/main" id="{7C86B35F-20AE-53CF-1C78-7F20941D2B17}"/>
              </a:ext>
            </a:extLst>
          </p:cNvPr>
          <p:cNvPicPr>
            <a:picLocks noChangeAspect="1"/>
          </p:cNvPicPr>
          <p:nvPr userDrawn="1"/>
        </p:nvPicPr>
        <p:blipFill rotWithShape="1">
          <a:blip r:embed="rId4">
            <a:alphaModFix/>
          </a:blip>
          <a:srcRect l="1" r="630"/>
          <a:stretch/>
        </p:blipFill>
        <p:spPr>
          <a:xfrm>
            <a:off x="11642400" y="396000"/>
            <a:ext cx="187200" cy="363600"/>
          </a:xfrm>
          <a:prstGeom prst="rect">
            <a:avLst/>
          </a:prstGeom>
        </p:spPr>
      </p:pic>
      <p:cxnSp>
        <p:nvCxnSpPr>
          <p:cNvPr id="3" name="Rechte verbindingslijn 2">
            <a:extLst>
              <a:ext uri="{FF2B5EF4-FFF2-40B4-BE49-F238E27FC236}">
                <a16:creationId xmlns:a16="http://schemas.microsoft.com/office/drawing/2014/main" id="{BB2DB4BA-9715-E72D-BAF5-945273976BD4}"/>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Afbeelding 6" descr="Afbeelding met Lettertype, tekst, Graphics, grafische vormgeving&#10;&#10;Automatisch gegenereerde beschrijving">
            <a:extLst>
              <a:ext uri="{FF2B5EF4-FFF2-40B4-BE49-F238E27FC236}">
                <a16:creationId xmlns:a16="http://schemas.microsoft.com/office/drawing/2014/main" id="{14EBE2E7-35F8-0904-0205-86DC7FCC96D1}"/>
              </a:ext>
            </a:extLst>
          </p:cNvPr>
          <p:cNvPicPr>
            <a:picLocks noChangeAspect="1"/>
          </p:cNvPicPr>
          <p:nvPr userDrawn="1"/>
        </p:nvPicPr>
        <p:blipFill>
          <a:blip r:embed="rId5"/>
          <a:stretch>
            <a:fillRect/>
          </a:stretch>
        </p:blipFill>
        <p:spPr>
          <a:xfrm>
            <a:off x="9830499" y="5715489"/>
            <a:ext cx="1812649" cy="608787"/>
          </a:xfrm>
          <a:prstGeom prst="rect">
            <a:avLst/>
          </a:prstGeom>
        </p:spPr>
      </p:pic>
    </p:spTree>
    <p:extLst>
      <p:ext uri="{BB962C8B-B14F-4D97-AF65-F5344CB8AC3E}">
        <p14:creationId xmlns:p14="http://schemas.microsoft.com/office/powerpoint/2010/main" val="47136486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F78D059E-CA78-173D-2433-09E77DC6BA6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a:p>
        </p:txBody>
      </p:sp>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8709"/>
            <a:ext cx="2195538" cy="123111"/>
          </a:xfrm>
          <a:prstGeom prst="rect">
            <a:avLst/>
          </a:prstGeom>
          <a:noFill/>
        </p:spPr>
        <p:txBody>
          <a:bodyPr wrap="square" lIns="0" tIns="0" rIns="0" bIns="0" rtlCol="0">
            <a:spAutoFit/>
          </a:bodyPr>
          <a:lstStyle/>
          <a:p>
            <a:pPr algn="r"/>
            <a:r>
              <a:rPr lang="nl-NL" sz="800" baseline="0">
                <a:solidFill>
                  <a:schemeClr val="tx1"/>
                </a:solidFill>
                <a:latin typeface="Source Sans Pro" panose="020B0503030403020204" pitchFamily="34" charset="77"/>
              </a:rPr>
              <a:t>Quote</a:t>
            </a:r>
          </a:p>
        </p:txBody>
      </p:sp>
      <p:sp>
        <p:nvSpPr>
          <p:cNvPr id="2" name="Titel 1">
            <a:extLst>
              <a:ext uri="{FF2B5EF4-FFF2-40B4-BE49-F238E27FC236}">
                <a16:creationId xmlns:a16="http://schemas.microsoft.com/office/drawing/2014/main" id="{0BF9EA72-6B29-F148-8053-4F49F3C9FD36}"/>
              </a:ext>
            </a:extLst>
          </p:cNvPr>
          <p:cNvSpPr>
            <a:spLocks noGrp="1"/>
          </p:cNvSpPr>
          <p:nvPr>
            <p:ph type="title" hasCustomPrompt="1"/>
          </p:nvPr>
        </p:nvSpPr>
        <p:spPr>
          <a:xfrm>
            <a:off x="546842" y="549275"/>
            <a:ext cx="11094296" cy="4895850"/>
          </a:xfrm>
        </p:spPr>
        <p:txBody>
          <a:bodyPr anchor="ctr" anchorCtr="0"/>
          <a:lstStyle>
            <a:lvl1pPr algn="ctr">
              <a:defRPr i="1" baseline="0">
                <a:solidFill>
                  <a:schemeClr val="tx2"/>
                </a:solidFill>
              </a:defRPr>
            </a:lvl1pPr>
          </a:lstStyle>
          <a:p>
            <a:r>
              <a:rPr lang="nl-NL"/>
              <a:t>‘Klik om stijl te bewerken’</a:t>
            </a:r>
          </a:p>
        </p:txBody>
      </p:sp>
      <p:pic>
        <p:nvPicPr>
          <p:cNvPr id="5" name="Afbeelding 4">
            <a:extLst>
              <a:ext uri="{FF2B5EF4-FFF2-40B4-BE49-F238E27FC236}">
                <a16:creationId xmlns:a16="http://schemas.microsoft.com/office/drawing/2014/main" id="{E52E1BC0-0534-7608-93E6-AD6FD5023538}"/>
              </a:ext>
            </a:extLst>
          </p:cNvPr>
          <p:cNvPicPr>
            <a:picLocks noChangeAspect="1"/>
          </p:cNvPicPr>
          <p:nvPr userDrawn="1"/>
        </p:nvPicPr>
        <p:blipFill rotWithShape="1">
          <a:blip r:embed="rId3">
            <a:alphaModFix/>
          </a:blip>
          <a:srcRect l="1" r="630"/>
          <a:stretch/>
        </p:blipFill>
        <p:spPr>
          <a:xfrm>
            <a:off x="11642400" y="396000"/>
            <a:ext cx="187200" cy="363600"/>
          </a:xfrm>
          <a:prstGeom prst="rect">
            <a:avLst/>
          </a:prstGeom>
        </p:spPr>
      </p:pic>
      <p:pic>
        <p:nvPicPr>
          <p:cNvPr id="8" name="Afbeelding 7" descr="Afbeelding met Lettertype, tekst, Graphics, grafische vormgeving&#10;&#10;Automatisch gegenereerde beschrijving">
            <a:extLst>
              <a:ext uri="{FF2B5EF4-FFF2-40B4-BE49-F238E27FC236}">
                <a16:creationId xmlns:a16="http://schemas.microsoft.com/office/drawing/2014/main" id="{4CD0DCB7-023C-05FF-B0B3-3D4EB3E358F7}"/>
              </a:ext>
            </a:extLst>
          </p:cNvPr>
          <p:cNvPicPr>
            <a:picLocks noChangeAspect="1"/>
          </p:cNvPicPr>
          <p:nvPr userDrawn="1"/>
        </p:nvPicPr>
        <p:blipFill>
          <a:blip r:embed="rId4"/>
          <a:stretch>
            <a:fillRect/>
          </a:stretch>
        </p:blipFill>
        <p:spPr>
          <a:xfrm>
            <a:off x="9830499" y="5715489"/>
            <a:ext cx="1812649" cy="608787"/>
          </a:xfrm>
          <a:prstGeom prst="rect">
            <a:avLst/>
          </a:prstGeom>
        </p:spPr>
      </p:pic>
    </p:spTree>
    <p:extLst>
      <p:ext uri="{BB962C8B-B14F-4D97-AF65-F5344CB8AC3E}">
        <p14:creationId xmlns:p14="http://schemas.microsoft.com/office/powerpoint/2010/main" val="1946577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a:solidFill>
                  <a:schemeClr val="tx1"/>
                </a:solidFill>
                <a:latin typeface="Source Sans Pro" panose="020B0503030403020204" pitchFamily="34" charset="77"/>
              </a:rPr>
              <a:t>Grafiek</a:t>
            </a:r>
          </a:p>
        </p:txBody>
      </p:sp>
      <p:sp>
        <p:nvSpPr>
          <p:cNvPr id="6" name="Titel 1">
            <a:extLst>
              <a:ext uri="{FF2B5EF4-FFF2-40B4-BE49-F238E27FC236}">
                <a16:creationId xmlns:a16="http://schemas.microsoft.com/office/drawing/2014/main" id="{32596BF1-A76A-963C-71D5-5374EC15D2EC}"/>
              </a:ext>
            </a:extLst>
          </p:cNvPr>
          <p:cNvSpPr>
            <a:spLocks noGrp="1"/>
          </p:cNvSpPr>
          <p:nvPr>
            <p:ph type="title"/>
          </p:nvPr>
        </p:nvSpPr>
        <p:spPr>
          <a:xfrm>
            <a:off x="550863" y="543556"/>
            <a:ext cx="5365750" cy="960780"/>
          </a:xfrm>
        </p:spPr>
        <p:txBody>
          <a:bodyPr lIns="0"/>
          <a:lstStyle/>
          <a:p>
            <a:r>
              <a:rPr lang="nl-NL"/>
              <a:t>Klik om stijl te bewerken</a:t>
            </a:r>
          </a:p>
        </p:txBody>
      </p:sp>
      <p:sp>
        <p:nvSpPr>
          <p:cNvPr id="9" name="Tijdelijke aanduiding voor inhoud 2">
            <a:extLst>
              <a:ext uri="{FF2B5EF4-FFF2-40B4-BE49-F238E27FC236}">
                <a16:creationId xmlns:a16="http://schemas.microsoft.com/office/drawing/2014/main" id="{C92A42E9-4E3F-4101-51A3-3B236A8C5591}"/>
              </a:ext>
            </a:extLst>
          </p:cNvPr>
          <p:cNvSpPr>
            <a:spLocks noGrp="1"/>
          </p:cNvSpPr>
          <p:nvPr>
            <p:ph idx="1"/>
          </p:nvPr>
        </p:nvSpPr>
        <p:spPr>
          <a:xfrm>
            <a:off x="550863" y="1825624"/>
            <a:ext cx="5365750" cy="3621600"/>
          </a:xfrm>
        </p:spPr>
        <p:txBody>
          <a:bodyPr lIns="0" r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cxnSp>
        <p:nvCxnSpPr>
          <p:cNvPr id="2" name="Rechte verbindingslijn 1">
            <a:extLst>
              <a:ext uri="{FF2B5EF4-FFF2-40B4-BE49-F238E27FC236}">
                <a16:creationId xmlns:a16="http://schemas.microsoft.com/office/drawing/2014/main" id="{0882A832-B3B5-AB24-2B9D-2F7741941006}"/>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620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inddia">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9E97C417-A779-0FEC-F813-87A825420D2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kstvak 3">
            <a:extLst>
              <a:ext uri="{FF2B5EF4-FFF2-40B4-BE49-F238E27FC236}">
                <a16:creationId xmlns:a16="http://schemas.microsoft.com/office/drawing/2014/main" id="{F20317CB-1016-225A-C0D6-96DF71BFFC72}"/>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err="1">
                <a:solidFill>
                  <a:schemeClr val="tx1"/>
                </a:solidFill>
                <a:latin typeface="Source Sans Pro" panose="020B0503030403020204" pitchFamily="34" charset="77"/>
              </a:rPr>
              <a:t>Einddia</a:t>
            </a:r>
            <a:endParaRPr lang="nl-NL" sz="800" baseline="0">
              <a:solidFill>
                <a:schemeClr val="tx1"/>
              </a:solidFill>
              <a:latin typeface="Source Sans Pro" panose="020B0503030403020204" pitchFamily="34" charset="77"/>
            </a:endParaRPr>
          </a:p>
        </p:txBody>
      </p:sp>
      <p:sp>
        <p:nvSpPr>
          <p:cNvPr id="3" name="Ondertitel 2">
            <a:extLst>
              <a:ext uri="{FF2B5EF4-FFF2-40B4-BE49-F238E27FC236}">
                <a16:creationId xmlns:a16="http://schemas.microsoft.com/office/drawing/2014/main" id="{C95122A6-C703-6745-AA6B-E302DD686ECD}"/>
              </a:ext>
            </a:extLst>
          </p:cNvPr>
          <p:cNvSpPr>
            <a:spLocks noGrp="1"/>
          </p:cNvSpPr>
          <p:nvPr>
            <p:ph type="subTitle" idx="1" hasCustomPrompt="1"/>
          </p:nvPr>
        </p:nvSpPr>
        <p:spPr>
          <a:xfrm>
            <a:off x="3809731" y="5808072"/>
            <a:ext cx="7831406" cy="500653"/>
          </a:xfrm>
        </p:spPr>
        <p:txBody>
          <a:bodyPr lIns="0" tIns="0" rIns="0" bIns="0" anchor="b">
            <a:noAutofit/>
          </a:bodyPr>
          <a:lstStyle>
            <a:lvl1pPr marL="0" indent="0" algn="l">
              <a:buNone/>
              <a:defRPr sz="2000" b="0" i="0" baseline="0">
                <a:solidFill>
                  <a:schemeClr val="tx2"/>
                </a:solidFill>
                <a:latin typeface="Source Sans Pro" panose="020B05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Gepubliceerd onder CC-BY 4.0-licentie</a:t>
            </a:r>
          </a:p>
        </p:txBody>
      </p:sp>
      <p:pic>
        <p:nvPicPr>
          <p:cNvPr id="5" name="Afbeelding 4" descr="Afbeelding met Lettertype, tekst, Graphics, grafische vormgeving&#10;&#10;Automatisch gegenereerde beschrijving">
            <a:extLst>
              <a:ext uri="{FF2B5EF4-FFF2-40B4-BE49-F238E27FC236}">
                <a16:creationId xmlns:a16="http://schemas.microsoft.com/office/drawing/2014/main" id="{9B2A908E-18C7-349B-2D04-5E96351C3D4C}"/>
              </a:ext>
            </a:extLst>
          </p:cNvPr>
          <p:cNvPicPr>
            <a:picLocks noChangeAspect="1"/>
          </p:cNvPicPr>
          <p:nvPr userDrawn="1"/>
        </p:nvPicPr>
        <p:blipFill>
          <a:blip r:embed="rId3"/>
          <a:stretch>
            <a:fillRect/>
          </a:stretch>
        </p:blipFill>
        <p:spPr>
          <a:xfrm>
            <a:off x="3809731" y="2276475"/>
            <a:ext cx="4527286" cy="1520511"/>
          </a:xfrm>
          <a:prstGeom prst="rect">
            <a:avLst/>
          </a:prstGeom>
        </p:spPr>
      </p:pic>
    </p:spTree>
    <p:extLst>
      <p:ext uri="{BB962C8B-B14F-4D97-AF65-F5344CB8AC3E}">
        <p14:creationId xmlns:p14="http://schemas.microsoft.com/office/powerpoint/2010/main" val="3711325061"/>
      </p:ext>
    </p:extLst>
  </p:cSld>
  <p:clrMapOvr>
    <a:masterClrMapping/>
  </p:clrMapOvr>
  <p:extLst>
    <p:ext uri="{DCECCB84-F9BA-43D5-87BE-67443E8EF086}">
      <p15:sldGuideLst xmlns:p15="http://schemas.microsoft.com/office/powerpoint/2012/main">
        <p15:guide id="1" pos="243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conen">
    <p:spTree>
      <p:nvGrpSpPr>
        <p:cNvPr id="1" name=""/>
        <p:cNvGrpSpPr/>
        <p:nvPr/>
      </p:nvGrpSpPr>
      <p:grpSpPr>
        <a:xfrm>
          <a:off x="0" y="0"/>
          <a:ext cx="0" cy="0"/>
          <a:chOff x="0" y="0"/>
          <a:chExt cx="0" cy="0"/>
        </a:xfrm>
      </p:grpSpPr>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a:solidFill>
                  <a:schemeClr val="tx1"/>
                </a:solidFill>
                <a:latin typeface="Source Sans Pro" panose="020B0503030403020204" pitchFamily="34" charset="77"/>
              </a:rPr>
              <a:t>Iconen</a:t>
            </a:r>
          </a:p>
        </p:txBody>
      </p:sp>
      <p:sp>
        <p:nvSpPr>
          <p:cNvPr id="3" name="Tijdelijke aanduiding voor titel 1">
            <a:extLst>
              <a:ext uri="{FF2B5EF4-FFF2-40B4-BE49-F238E27FC236}">
                <a16:creationId xmlns:a16="http://schemas.microsoft.com/office/drawing/2014/main" id="{BDEA7769-2DA3-58A1-B5BA-1B40E624C7D7}"/>
              </a:ext>
            </a:extLst>
          </p:cNvPr>
          <p:cNvSpPr txBox="1">
            <a:spLocks/>
          </p:cNvSpPr>
          <p:nvPr userDrawn="1"/>
        </p:nvSpPr>
        <p:spPr>
          <a:xfrm>
            <a:off x="553320" y="549275"/>
            <a:ext cx="2791013" cy="58458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a:lstStyle>
          <a:p>
            <a:r>
              <a:rPr lang="nl-NL"/>
              <a:t>Iconen</a:t>
            </a:r>
          </a:p>
        </p:txBody>
      </p:sp>
    </p:spTree>
    <p:extLst>
      <p:ext uri="{BB962C8B-B14F-4D97-AF65-F5344CB8AC3E}">
        <p14:creationId xmlns:p14="http://schemas.microsoft.com/office/powerpoint/2010/main" val="2552209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080B0C94-7DEC-91E7-FFF4-952650F1E5B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kstvak 3">
            <a:extLst>
              <a:ext uri="{FF2B5EF4-FFF2-40B4-BE49-F238E27FC236}">
                <a16:creationId xmlns:a16="http://schemas.microsoft.com/office/drawing/2014/main" id="{F20317CB-1016-225A-C0D6-96DF71BFFC72}"/>
              </a:ext>
            </a:extLst>
          </p:cNvPr>
          <p:cNvSpPr txBox="1"/>
          <p:nvPr userDrawn="1"/>
        </p:nvSpPr>
        <p:spPr>
          <a:xfrm>
            <a:off x="9996462" y="-173276"/>
            <a:ext cx="2195538" cy="123111"/>
          </a:xfrm>
          <a:prstGeom prst="rect">
            <a:avLst/>
          </a:prstGeom>
          <a:noFill/>
        </p:spPr>
        <p:txBody>
          <a:bodyPr wrap="square" lIns="0" tIns="0" rIns="0" bIns="0" rtlCol="0">
            <a:spAutoFit/>
          </a:bodyPr>
          <a:lstStyle/>
          <a:p>
            <a:pPr algn="r"/>
            <a:r>
              <a:rPr lang="nl-NL" sz="800" baseline="0">
                <a:solidFill>
                  <a:schemeClr val="tx1"/>
                </a:solidFill>
                <a:latin typeface="Source Sans Pro" panose="020B0503030403020204" pitchFamily="34" charset="77"/>
              </a:rPr>
              <a:t>Titel</a:t>
            </a:r>
          </a:p>
        </p:txBody>
      </p:sp>
      <p:pic>
        <p:nvPicPr>
          <p:cNvPr id="11" name="Afbeelding 10">
            <a:extLst>
              <a:ext uri="{FF2B5EF4-FFF2-40B4-BE49-F238E27FC236}">
                <a16:creationId xmlns:a16="http://schemas.microsoft.com/office/drawing/2014/main" id="{C2FABD99-D194-FE18-58E5-DA831B2F9AE9}"/>
              </a:ext>
            </a:extLst>
          </p:cNvPr>
          <p:cNvPicPr>
            <a:picLocks noChangeAspect="1"/>
          </p:cNvPicPr>
          <p:nvPr userDrawn="1"/>
        </p:nvPicPr>
        <p:blipFill>
          <a:blip r:embed="rId3">
            <a:alphaModFix/>
          </a:blip>
          <a:stretch>
            <a:fillRect/>
          </a:stretch>
        </p:blipFill>
        <p:spPr>
          <a:xfrm>
            <a:off x="832736" y="716132"/>
            <a:ext cx="2811180" cy="5425736"/>
          </a:xfrm>
          <a:prstGeom prst="rect">
            <a:avLst/>
          </a:prstGeom>
        </p:spPr>
      </p:pic>
      <p:sp>
        <p:nvSpPr>
          <p:cNvPr id="8" name="Titel 1">
            <a:extLst>
              <a:ext uri="{FF2B5EF4-FFF2-40B4-BE49-F238E27FC236}">
                <a16:creationId xmlns:a16="http://schemas.microsoft.com/office/drawing/2014/main" id="{0A03A926-3049-9190-A0F5-8EB5D2ABB62A}"/>
              </a:ext>
            </a:extLst>
          </p:cNvPr>
          <p:cNvSpPr>
            <a:spLocks noGrp="1"/>
          </p:cNvSpPr>
          <p:nvPr>
            <p:ph type="ctrTitle" hasCustomPrompt="1"/>
          </p:nvPr>
        </p:nvSpPr>
        <p:spPr>
          <a:xfrm>
            <a:off x="4038941" y="1476954"/>
            <a:ext cx="7602197" cy="1210492"/>
          </a:xfrm>
        </p:spPr>
        <p:txBody>
          <a:bodyPr lIns="0" tIns="0" rIns="0" bIns="0" anchor="t" anchorCtr="0"/>
          <a:lstStyle>
            <a:lvl1pPr algn="l">
              <a:defRPr sz="4000" b="1" i="0" baseline="0">
                <a:solidFill>
                  <a:schemeClr val="tx2"/>
                </a:solidFill>
              </a:defRPr>
            </a:lvl1pPr>
          </a:lstStyle>
          <a:p>
            <a:r>
              <a:rPr lang="nl-NL"/>
              <a:t>Klik om titel van het model te bewerken</a:t>
            </a:r>
          </a:p>
        </p:txBody>
      </p:sp>
      <p:sp>
        <p:nvSpPr>
          <p:cNvPr id="9" name="Ondertitel 2">
            <a:extLst>
              <a:ext uri="{FF2B5EF4-FFF2-40B4-BE49-F238E27FC236}">
                <a16:creationId xmlns:a16="http://schemas.microsoft.com/office/drawing/2014/main" id="{BF5ADC2B-BA3F-E990-05C2-845BEEA5E2C2}"/>
              </a:ext>
            </a:extLst>
          </p:cNvPr>
          <p:cNvSpPr>
            <a:spLocks noGrp="1"/>
          </p:cNvSpPr>
          <p:nvPr>
            <p:ph type="subTitle" idx="1" hasCustomPrompt="1"/>
          </p:nvPr>
        </p:nvSpPr>
        <p:spPr>
          <a:xfrm>
            <a:off x="4038940" y="2822398"/>
            <a:ext cx="7839945" cy="1182043"/>
          </a:xfrm>
        </p:spPr>
        <p:txBody>
          <a:bodyPr lIns="0" tIns="0" rIns="0" bIns="0">
            <a:noAutofit/>
          </a:bodyPr>
          <a:lstStyle>
            <a:lvl1pPr marL="0" indent="0" algn="l">
              <a:buNone/>
              <a:defRPr sz="4000" b="0" i="0" baseline="0">
                <a:solidFill>
                  <a:schemeClr val="bg1"/>
                </a:solidFill>
                <a:latin typeface="Source Sans Pro" panose="020B05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te bewerken</a:t>
            </a:r>
          </a:p>
        </p:txBody>
      </p:sp>
      <p:pic>
        <p:nvPicPr>
          <p:cNvPr id="12" name="Afbeelding 11" descr="Afbeelding met Lettertype, tekst, Graphics, grafische vormgeving&#10;&#10;Automatisch gegenereerde beschrijving">
            <a:extLst>
              <a:ext uri="{FF2B5EF4-FFF2-40B4-BE49-F238E27FC236}">
                <a16:creationId xmlns:a16="http://schemas.microsoft.com/office/drawing/2014/main" id="{1CC43301-F801-2668-BA2F-81D7BF3AF750}"/>
              </a:ext>
            </a:extLst>
          </p:cNvPr>
          <p:cNvPicPr>
            <a:picLocks noChangeAspect="1"/>
          </p:cNvPicPr>
          <p:nvPr userDrawn="1"/>
        </p:nvPicPr>
        <p:blipFill>
          <a:blip r:embed="rId4"/>
          <a:stretch>
            <a:fillRect/>
          </a:stretch>
        </p:blipFill>
        <p:spPr>
          <a:xfrm>
            <a:off x="8873874" y="5055476"/>
            <a:ext cx="2767264" cy="929399"/>
          </a:xfrm>
          <a:prstGeom prst="rect">
            <a:avLst/>
          </a:prstGeom>
        </p:spPr>
      </p:pic>
      <p:sp>
        <p:nvSpPr>
          <p:cNvPr id="3" name="Tijdelijke aanduiding voor tekst 2">
            <a:extLst>
              <a:ext uri="{FF2B5EF4-FFF2-40B4-BE49-F238E27FC236}">
                <a16:creationId xmlns:a16="http://schemas.microsoft.com/office/drawing/2014/main" id="{122689A0-B675-9725-0FC9-6D65992479F9}"/>
              </a:ext>
            </a:extLst>
          </p:cNvPr>
          <p:cNvSpPr>
            <a:spLocks noGrp="1"/>
          </p:cNvSpPr>
          <p:nvPr>
            <p:ph type="body" sz="quarter" idx="10" hasCustomPrompt="1"/>
          </p:nvPr>
        </p:nvSpPr>
        <p:spPr>
          <a:xfrm>
            <a:off x="4038940" y="4976537"/>
            <a:ext cx="4647859" cy="1308100"/>
          </a:xfrm>
        </p:spPr>
        <p:txBody>
          <a:bodyPr/>
          <a:lstStyle>
            <a:lvl1pPr marL="0" indent="0">
              <a:buFontTx/>
              <a:buNone/>
              <a:defRPr b="1" i="0" baseline="0">
                <a:solidFill>
                  <a:schemeClr val="tx2"/>
                </a:solidFill>
              </a:defRPr>
            </a:lvl1pPr>
          </a:lstStyle>
          <a:p>
            <a:pPr lvl="0"/>
            <a:r>
              <a:rPr lang="nl-NL"/>
              <a:t>Datum</a:t>
            </a:r>
            <a:br>
              <a:rPr lang="nl-NL"/>
            </a:br>
            <a:r>
              <a:rPr lang="nl-NL"/>
              <a:t>Voor- en achternaam</a:t>
            </a:r>
            <a:br>
              <a:rPr lang="nl-NL"/>
            </a:br>
            <a:r>
              <a:rPr lang="nl-NL"/>
              <a:t>Voor- en achternaam</a:t>
            </a:r>
          </a:p>
        </p:txBody>
      </p:sp>
    </p:spTree>
    <p:extLst>
      <p:ext uri="{BB962C8B-B14F-4D97-AF65-F5344CB8AC3E}">
        <p14:creationId xmlns:p14="http://schemas.microsoft.com/office/powerpoint/2010/main" val="901324319"/>
      </p:ext>
    </p:extLst>
  </p:cSld>
  <p:clrMapOvr>
    <a:masterClrMapping/>
  </p:clrMapOvr>
  <p:extLst>
    <p:ext uri="{DCECCB84-F9BA-43D5-87BE-67443E8EF086}">
      <p15:sldGuideLst xmlns:p15="http://schemas.microsoft.com/office/powerpoint/2012/main">
        <p15:guide id="1" pos="642">
          <p15:clr>
            <a:srgbClr val="547EBF"/>
          </p15:clr>
        </p15:guide>
        <p15:guide id="2" orient="horz" pos="3770">
          <p15:clr>
            <a:srgbClr val="547EBF"/>
          </p15:clr>
        </p15:guide>
        <p15:guide id="3" orient="horz" pos="1026">
          <p15:clr>
            <a:srgbClr val="547EB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80C43E6-A1A4-60DD-487D-1D44E8727E61}"/>
              </a:ext>
            </a:extLst>
          </p:cNvPr>
          <p:cNvPicPr>
            <a:picLocks noChangeAspect="1"/>
          </p:cNvPicPr>
          <p:nvPr userDrawn="1"/>
        </p:nvPicPr>
        <p:blipFill rotWithShape="1">
          <a:blip r:embed="rId2"/>
          <a:srcRect r="79835"/>
          <a:stretch/>
        </p:blipFill>
        <p:spPr>
          <a:xfrm>
            <a:off x="0" y="0"/>
            <a:ext cx="2458800" cy="6858675"/>
          </a:xfrm>
          <a:prstGeom prst="rect">
            <a:avLst/>
          </a:prstGeom>
        </p:spPr>
      </p:pic>
      <p:sp>
        <p:nvSpPr>
          <p:cNvPr id="3" name="Tijdelijke aanduiding voor inhoud 2">
            <a:extLst>
              <a:ext uri="{FF2B5EF4-FFF2-40B4-BE49-F238E27FC236}">
                <a16:creationId xmlns:a16="http://schemas.microsoft.com/office/drawing/2014/main" id="{FB50862A-94DA-0B47-B96F-5865B896FF85}"/>
              </a:ext>
            </a:extLst>
          </p:cNvPr>
          <p:cNvSpPr>
            <a:spLocks noGrp="1"/>
          </p:cNvSpPr>
          <p:nvPr>
            <p:ph idx="1"/>
          </p:nvPr>
        </p:nvSpPr>
        <p:spPr>
          <a:xfrm>
            <a:off x="2819400" y="617288"/>
            <a:ext cx="8820000" cy="4827837"/>
          </a:xfrm>
        </p:spPr>
        <p:txBody>
          <a:bodyPr/>
          <a:lstStyle>
            <a:lvl1pPr marL="360000" indent="-360000">
              <a:buFont typeface="+mj-lt"/>
              <a:buAutoNum type="arabicPeriod"/>
              <a:defRPr b="0">
                <a:solidFill>
                  <a:schemeClr val="tx2"/>
                </a:solidFill>
                <a:latin typeface="+mj-lt"/>
              </a:defRPr>
            </a:lvl1pPr>
            <a:lvl2pPr marL="360000" indent="0">
              <a:buFontTx/>
              <a:buNone/>
              <a:defRPr/>
            </a:lvl2pPr>
          </a:lstStyle>
          <a:p>
            <a:pPr lvl="0"/>
            <a:r>
              <a:rPr lang="nl-NL"/>
              <a:t>Klikken om de tekststijl van het model te bewerken</a:t>
            </a:r>
          </a:p>
          <a:p>
            <a:pPr lvl="1"/>
            <a:r>
              <a:rPr lang="nl-NL"/>
              <a:t>Tweede niveau</a:t>
            </a:r>
          </a:p>
        </p:txBody>
      </p:sp>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3"/>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4"/>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a:solidFill>
                  <a:schemeClr val="tx1"/>
                </a:solidFill>
                <a:latin typeface="Source Sans Pro" panose="020B0503030403020204" pitchFamily="34" charset="77"/>
              </a:rPr>
              <a:t>Inhoud</a:t>
            </a:r>
          </a:p>
        </p:txBody>
      </p:sp>
      <p:sp>
        <p:nvSpPr>
          <p:cNvPr id="5" name="Titel 1">
            <a:extLst>
              <a:ext uri="{FF2B5EF4-FFF2-40B4-BE49-F238E27FC236}">
                <a16:creationId xmlns:a16="http://schemas.microsoft.com/office/drawing/2014/main" id="{DFD3876B-831A-300F-4BA4-010557303ED9}"/>
              </a:ext>
            </a:extLst>
          </p:cNvPr>
          <p:cNvSpPr>
            <a:spLocks noGrp="1"/>
          </p:cNvSpPr>
          <p:nvPr>
            <p:ph type="title" hasCustomPrompt="1"/>
          </p:nvPr>
        </p:nvSpPr>
        <p:spPr>
          <a:xfrm>
            <a:off x="289755" y="617288"/>
            <a:ext cx="1990800" cy="554400"/>
          </a:xfrm>
        </p:spPr>
        <p:txBody>
          <a:bodyPr lIns="0"/>
          <a:lstStyle>
            <a:lvl1pPr algn="r">
              <a:defRPr/>
            </a:lvl1pPr>
          </a:lstStyle>
          <a:p>
            <a:r>
              <a:rPr lang="nl-NL"/>
              <a:t>Vul in</a:t>
            </a:r>
          </a:p>
        </p:txBody>
      </p:sp>
    </p:spTree>
    <p:extLst>
      <p:ext uri="{BB962C8B-B14F-4D97-AF65-F5344CB8AC3E}">
        <p14:creationId xmlns:p14="http://schemas.microsoft.com/office/powerpoint/2010/main" val="2927438608"/>
      </p:ext>
    </p:extLst>
  </p:cSld>
  <p:clrMapOvr>
    <a:masterClrMapping/>
  </p:clrMapOvr>
  <p:extLst>
    <p:ext uri="{DCECCB84-F9BA-43D5-87BE-67443E8EF086}">
      <p15:sldGuideLst xmlns:p15="http://schemas.microsoft.com/office/powerpoint/2012/main">
        <p15:guide id="1" orient="horz" pos="5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kst 1 kolom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9EA72-6B29-F148-8053-4F49F3C9FD36}"/>
              </a:ext>
            </a:extLst>
          </p:cNvPr>
          <p:cNvSpPr>
            <a:spLocks noGrp="1"/>
          </p:cNvSpPr>
          <p:nvPr>
            <p:ph type="title" hasCustomPrompt="1"/>
          </p:nvPr>
        </p:nvSpPr>
        <p:spPr>
          <a:xfrm>
            <a:off x="550863" y="543556"/>
            <a:ext cx="11090275" cy="960780"/>
          </a:xfrm>
        </p:spPr>
        <p:txBody>
          <a:bodyPr wrap="square" lIns="0"/>
          <a:lstStyle/>
          <a:p>
            <a:r>
              <a:rPr lang="nl-NL"/>
              <a:t>Klik om stijl bewerken te</a:t>
            </a:r>
          </a:p>
        </p:txBody>
      </p:sp>
      <p:sp>
        <p:nvSpPr>
          <p:cNvPr id="3" name="Tijdelijke aanduiding voor inhoud 2">
            <a:extLst>
              <a:ext uri="{FF2B5EF4-FFF2-40B4-BE49-F238E27FC236}">
                <a16:creationId xmlns:a16="http://schemas.microsoft.com/office/drawing/2014/main" id="{FB50862A-94DA-0B47-B96F-5865B896FF85}"/>
              </a:ext>
            </a:extLst>
          </p:cNvPr>
          <p:cNvSpPr>
            <a:spLocks noGrp="1"/>
          </p:cNvSpPr>
          <p:nvPr>
            <p:ph idx="1"/>
          </p:nvPr>
        </p:nvSpPr>
        <p:spPr>
          <a:xfrm>
            <a:off x="550863" y="1825624"/>
            <a:ext cx="11090275" cy="3621600"/>
          </a:xfrm>
        </p:spPr>
        <p:txBody>
          <a:bodyPr l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a:solidFill>
                  <a:schemeClr val="tx1"/>
                </a:solidFill>
                <a:latin typeface="Source Sans Pro" panose="020B0503030403020204" pitchFamily="34" charset="77"/>
              </a:rPr>
              <a:t>Tekst 1 </a:t>
            </a:r>
            <a:r>
              <a:rPr lang="nl-NL" sz="800" baseline="0" err="1">
                <a:solidFill>
                  <a:schemeClr val="tx1"/>
                </a:solidFill>
                <a:latin typeface="Source Sans Pro" panose="020B0503030403020204" pitchFamily="34" charset="77"/>
              </a:rPr>
              <a:t>koloms</a:t>
            </a:r>
            <a:endParaRPr lang="nl-NL" sz="800" baseline="0">
              <a:solidFill>
                <a:schemeClr val="tx1"/>
              </a:solidFill>
              <a:latin typeface="Source Sans Pro" panose="020B0503030403020204" pitchFamily="34" charset="77"/>
            </a:endParaRPr>
          </a:p>
        </p:txBody>
      </p:sp>
    </p:spTree>
    <p:extLst>
      <p:ext uri="{BB962C8B-B14F-4D97-AF65-F5344CB8AC3E}">
        <p14:creationId xmlns:p14="http://schemas.microsoft.com/office/powerpoint/2010/main" val="219796872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kst 2 kolom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9EA72-6B29-F148-8053-4F49F3C9FD36}"/>
              </a:ext>
            </a:extLst>
          </p:cNvPr>
          <p:cNvSpPr>
            <a:spLocks noGrp="1"/>
          </p:cNvSpPr>
          <p:nvPr>
            <p:ph type="title"/>
          </p:nvPr>
        </p:nvSpPr>
        <p:spPr>
          <a:xfrm>
            <a:off x="550863" y="543556"/>
            <a:ext cx="11090275" cy="960780"/>
          </a:xfrm>
        </p:spPr>
        <p:txBody>
          <a:bodyPr lIns="0"/>
          <a:lstStyle/>
          <a:p>
            <a:r>
              <a:rPr lang="nl-NL"/>
              <a:t>Klik om stijl te bewerken</a:t>
            </a:r>
          </a:p>
        </p:txBody>
      </p:sp>
      <p:sp>
        <p:nvSpPr>
          <p:cNvPr id="3" name="Tijdelijke aanduiding voor inhoud 2">
            <a:extLst>
              <a:ext uri="{FF2B5EF4-FFF2-40B4-BE49-F238E27FC236}">
                <a16:creationId xmlns:a16="http://schemas.microsoft.com/office/drawing/2014/main" id="{FB50862A-94DA-0B47-B96F-5865B896FF85}"/>
              </a:ext>
            </a:extLst>
          </p:cNvPr>
          <p:cNvSpPr>
            <a:spLocks noGrp="1"/>
          </p:cNvSpPr>
          <p:nvPr>
            <p:ph idx="1"/>
          </p:nvPr>
        </p:nvSpPr>
        <p:spPr>
          <a:xfrm>
            <a:off x="550864" y="1825624"/>
            <a:ext cx="5365750" cy="3621600"/>
          </a:xfrm>
        </p:spPr>
        <p:txBody>
          <a:bodyPr lIns="0" numCol="1" spcCol="43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a:solidFill>
                  <a:schemeClr val="tx1"/>
                </a:solidFill>
                <a:latin typeface="Source Sans Pro" panose="020B0503030403020204" pitchFamily="34" charset="77"/>
              </a:rPr>
              <a:t>Tekst 2 </a:t>
            </a:r>
            <a:r>
              <a:rPr lang="nl-NL" sz="800" baseline="0" err="1">
                <a:solidFill>
                  <a:schemeClr val="tx1"/>
                </a:solidFill>
                <a:latin typeface="Source Sans Pro" panose="020B0503030403020204" pitchFamily="34" charset="77"/>
              </a:rPr>
              <a:t>koloms</a:t>
            </a:r>
            <a:endParaRPr lang="nl-NL" sz="800" baseline="0">
              <a:solidFill>
                <a:schemeClr val="tx1"/>
              </a:solidFill>
              <a:latin typeface="Source Sans Pro" panose="020B0503030403020204" pitchFamily="34" charset="77"/>
            </a:endParaRPr>
          </a:p>
        </p:txBody>
      </p:sp>
      <p:cxnSp>
        <p:nvCxnSpPr>
          <p:cNvPr id="6" name="Rechte verbindingslijn 5">
            <a:extLst>
              <a:ext uri="{FF2B5EF4-FFF2-40B4-BE49-F238E27FC236}">
                <a16:creationId xmlns:a16="http://schemas.microsoft.com/office/drawing/2014/main" id="{A86ACC23-E0A0-C573-3065-8658B4C37B9C}"/>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jdelijke aanduiding voor inhoud 2">
            <a:extLst>
              <a:ext uri="{FF2B5EF4-FFF2-40B4-BE49-F238E27FC236}">
                <a16:creationId xmlns:a16="http://schemas.microsoft.com/office/drawing/2014/main" id="{FDD0DEBC-7C2D-28B2-5674-483E4D219EA1}"/>
              </a:ext>
            </a:extLst>
          </p:cNvPr>
          <p:cNvSpPr>
            <a:spLocks noGrp="1"/>
          </p:cNvSpPr>
          <p:nvPr>
            <p:ph idx="10"/>
          </p:nvPr>
        </p:nvSpPr>
        <p:spPr>
          <a:xfrm>
            <a:off x="6275388" y="1825624"/>
            <a:ext cx="5365750" cy="3621600"/>
          </a:xfrm>
        </p:spPr>
        <p:txBody>
          <a:bodyPr lIns="0" numCol="1" spcCol="43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8358910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 kader geel">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FB80F3BE-3974-AFC4-0FE8-5152219A8C34}"/>
              </a:ext>
            </a:extLst>
          </p:cNvPr>
          <p:cNvSpPr/>
          <p:nvPr userDrawn="1"/>
        </p:nvSpPr>
        <p:spPr>
          <a:xfrm>
            <a:off x="6275388" y="1820487"/>
            <a:ext cx="5363950" cy="361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0BF9EA72-6B29-F148-8053-4F49F3C9FD36}"/>
              </a:ext>
            </a:extLst>
          </p:cNvPr>
          <p:cNvSpPr>
            <a:spLocks noGrp="1"/>
          </p:cNvSpPr>
          <p:nvPr>
            <p:ph type="title"/>
          </p:nvPr>
        </p:nvSpPr>
        <p:spPr>
          <a:xfrm>
            <a:off x="550862" y="543556"/>
            <a:ext cx="11090275" cy="960780"/>
          </a:xfrm>
        </p:spPr>
        <p:txBody>
          <a:bodyPr lIns="0"/>
          <a:lstStyle/>
          <a:p>
            <a:r>
              <a:rPr lang="nl-NL"/>
              <a:t>Klik om stijl te bewerken</a:t>
            </a:r>
          </a:p>
        </p:txBody>
      </p:sp>
      <p:sp>
        <p:nvSpPr>
          <p:cNvPr id="3" name="Tijdelijke aanduiding voor inhoud 2">
            <a:extLst>
              <a:ext uri="{FF2B5EF4-FFF2-40B4-BE49-F238E27FC236}">
                <a16:creationId xmlns:a16="http://schemas.microsoft.com/office/drawing/2014/main" id="{FB50862A-94DA-0B47-B96F-5865B896FF85}"/>
              </a:ext>
            </a:extLst>
          </p:cNvPr>
          <p:cNvSpPr>
            <a:spLocks noGrp="1"/>
          </p:cNvSpPr>
          <p:nvPr>
            <p:ph idx="1"/>
          </p:nvPr>
        </p:nvSpPr>
        <p:spPr>
          <a:xfrm>
            <a:off x="550863" y="1825624"/>
            <a:ext cx="5365750" cy="3621600"/>
          </a:xfrm>
        </p:spPr>
        <p:txBody>
          <a:bodyPr lIns="0" tIns="180000" r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a:solidFill>
                  <a:schemeClr val="tx1"/>
                </a:solidFill>
                <a:latin typeface="Source Sans Pro" panose="020B0503030403020204" pitchFamily="34" charset="77"/>
              </a:rPr>
              <a:t>Tekst – kader geel</a:t>
            </a:r>
          </a:p>
        </p:txBody>
      </p:sp>
      <p:pic>
        <p:nvPicPr>
          <p:cNvPr id="16" name="Afbeelding 15">
            <a:extLst>
              <a:ext uri="{FF2B5EF4-FFF2-40B4-BE49-F238E27FC236}">
                <a16:creationId xmlns:a16="http://schemas.microsoft.com/office/drawing/2014/main" id="{C8C4C470-7268-CFD7-3424-DC7CF0828603}"/>
              </a:ext>
            </a:extLst>
          </p:cNvPr>
          <p:cNvPicPr>
            <a:picLocks noChangeAspect="1"/>
          </p:cNvPicPr>
          <p:nvPr userDrawn="1"/>
        </p:nvPicPr>
        <p:blipFill>
          <a:blip r:embed="rId4">
            <a:alphaModFix amt="60000"/>
          </a:blip>
          <a:stretch>
            <a:fillRect/>
          </a:stretch>
        </p:blipFill>
        <p:spPr>
          <a:xfrm>
            <a:off x="6275388" y="2276475"/>
            <a:ext cx="1423985" cy="2748371"/>
          </a:xfrm>
          <a:prstGeom prst="rect">
            <a:avLst/>
          </a:prstGeom>
        </p:spPr>
      </p:pic>
      <p:sp>
        <p:nvSpPr>
          <p:cNvPr id="9" name="Tijdelijke aanduiding voor inhoud 2">
            <a:extLst>
              <a:ext uri="{FF2B5EF4-FFF2-40B4-BE49-F238E27FC236}">
                <a16:creationId xmlns:a16="http://schemas.microsoft.com/office/drawing/2014/main" id="{78C24ECA-3827-DCDF-DCE0-B0F4DCB79110}"/>
              </a:ext>
            </a:extLst>
          </p:cNvPr>
          <p:cNvSpPr>
            <a:spLocks noGrp="1"/>
          </p:cNvSpPr>
          <p:nvPr>
            <p:ph idx="10"/>
          </p:nvPr>
        </p:nvSpPr>
        <p:spPr>
          <a:xfrm>
            <a:off x="6275388" y="1825200"/>
            <a:ext cx="5365750" cy="3621600"/>
          </a:xfrm>
          <a:noFill/>
        </p:spPr>
        <p:txBody>
          <a:bodyPr lIns="180000" tIns="180000" rIns="180000" bIns="180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cxnSp>
        <p:nvCxnSpPr>
          <p:cNvPr id="6" name="Rechte verbindingslijn 5">
            <a:extLst>
              <a:ext uri="{FF2B5EF4-FFF2-40B4-BE49-F238E27FC236}">
                <a16:creationId xmlns:a16="http://schemas.microsoft.com/office/drawing/2014/main" id="{A36B0DEA-DDC3-5E8C-3B90-9F12F5960154}"/>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76485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 kader blauw">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FB80F3BE-3974-AFC4-0FE8-5152219A8C34}"/>
              </a:ext>
            </a:extLst>
          </p:cNvPr>
          <p:cNvSpPr/>
          <p:nvPr userDrawn="1"/>
        </p:nvSpPr>
        <p:spPr>
          <a:xfrm>
            <a:off x="6275388" y="1820487"/>
            <a:ext cx="5363950" cy="361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0BF9EA72-6B29-F148-8053-4F49F3C9FD36}"/>
              </a:ext>
            </a:extLst>
          </p:cNvPr>
          <p:cNvSpPr>
            <a:spLocks noGrp="1"/>
          </p:cNvSpPr>
          <p:nvPr>
            <p:ph type="title"/>
          </p:nvPr>
        </p:nvSpPr>
        <p:spPr>
          <a:xfrm>
            <a:off x="550862" y="543556"/>
            <a:ext cx="11090275" cy="960780"/>
          </a:xfrm>
        </p:spPr>
        <p:txBody>
          <a:bodyPr lIns="0"/>
          <a:lstStyle/>
          <a:p>
            <a:r>
              <a:rPr lang="nl-NL"/>
              <a:t>Klik om stijl te bewerken</a:t>
            </a:r>
          </a:p>
        </p:txBody>
      </p:sp>
      <p:sp>
        <p:nvSpPr>
          <p:cNvPr id="3" name="Tijdelijke aanduiding voor inhoud 2">
            <a:extLst>
              <a:ext uri="{FF2B5EF4-FFF2-40B4-BE49-F238E27FC236}">
                <a16:creationId xmlns:a16="http://schemas.microsoft.com/office/drawing/2014/main" id="{FB50862A-94DA-0B47-B96F-5865B896FF85}"/>
              </a:ext>
            </a:extLst>
          </p:cNvPr>
          <p:cNvSpPr>
            <a:spLocks noGrp="1"/>
          </p:cNvSpPr>
          <p:nvPr>
            <p:ph idx="1"/>
          </p:nvPr>
        </p:nvSpPr>
        <p:spPr>
          <a:xfrm>
            <a:off x="550863" y="1825624"/>
            <a:ext cx="5365750" cy="3621600"/>
          </a:xfrm>
        </p:spPr>
        <p:txBody>
          <a:bodyPr lIns="0" tIns="180000" r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a:solidFill>
                  <a:schemeClr val="tx1"/>
                </a:solidFill>
                <a:latin typeface="Source Sans Pro" panose="020B0503030403020204" pitchFamily="34" charset="77"/>
              </a:rPr>
              <a:t>Tekst – kader blauw</a:t>
            </a:r>
          </a:p>
        </p:txBody>
      </p:sp>
      <p:pic>
        <p:nvPicPr>
          <p:cNvPr id="16" name="Afbeelding 15">
            <a:extLst>
              <a:ext uri="{FF2B5EF4-FFF2-40B4-BE49-F238E27FC236}">
                <a16:creationId xmlns:a16="http://schemas.microsoft.com/office/drawing/2014/main" id="{C8C4C470-7268-CFD7-3424-DC7CF0828603}"/>
              </a:ext>
            </a:extLst>
          </p:cNvPr>
          <p:cNvPicPr>
            <a:picLocks noChangeAspect="1"/>
          </p:cNvPicPr>
          <p:nvPr userDrawn="1"/>
        </p:nvPicPr>
        <p:blipFill>
          <a:blip r:embed="rId4">
            <a:alphaModFix amt="30000"/>
          </a:blip>
          <a:stretch>
            <a:fillRect/>
          </a:stretch>
        </p:blipFill>
        <p:spPr>
          <a:xfrm>
            <a:off x="6275388" y="2276475"/>
            <a:ext cx="1423985" cy="2748371"/>
          </a:xfrm>
          <a:prstGeom prst="rect">
            <a:avLst/>
          </a:prstGeom>
        </p:spPr>
      </p:pic>
      <p:sp>
        <p:nvSpPr>
          <p:cNvPr id="9" name="Tijdelijke aanduiding voor inhoud 2">
            <a:extLst>
              <a:ext uri="{FF2B5EF4-FFF2-40B4-BE49-F238E27FC236}">
                <a16:creationId xmlns:a16="http://schemas.microsoft.com/office/drawing/2014/main" id="{78C24ECA-3827-DCDF-DCE0-B0F4DCB79110}"/>
              </a:ext>
            </a:extLst>
          </p:cNvPr>
          <p:cNvSpPr>
            <a:spLocks noGrp="1"/>
          </p:cNvSpPr>
          <p:nvPr>
            <p:ph idx="10"/>
          </p:nvPr>
        </p:nvSpPr>
        <p:spPr>
          <a:xfrm>
            <a:off x="6275388" y="1825200"/>
            <a:ext cx="5365750" cy="3621600"/>
          </a:xfrm>
          <a:noFill/>
        </p:spPr>
        <p:txBody>
          <a:bodyPr lIns="180000" tIns="180000" rIns="180000" bIns="1800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cxnSp>
        <p:nvCxnSpPr>
          <p:cNvPr id="5" name="Rechte verbindingslijn 4">
            <a:extLst>
              <a:ext uri="{FF2B5EF4-FFF2-40B4-BE49-F238E27FC236}">
                <a16:creationId xmlns:a16="http://schemas.microsoft.com/office/drawing/2014/main" id="{95F1446C-4F13-B7A8-2941-8939B5F0B610}"/>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3244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ders blauw">
    <p:spTree>
      <p:nvGrpSpPr>
        <p:cNvPr id="1" name=""/>
        <p:cNvGrpSpPr/>
        <p:nvPr/>
      </p:nvGrpSpPr>
      <p:grpSpPr>
        <a:xfrm>
          <a:off x="0" y="0"/>
          <a:ext cx="0" cy="0"/>
          <a:chOff x="0" y="0"/>
          <a:chExt cx="0" cy="0"/>
        </a:xfrm>
      </p:grpSpPr>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a:solidFill>
                  <a:schemeClr val="tx1"/>
                </a:solidFill>
                <a:latin typeface="Source Sans Pro" panose="020B0503030403020204" pitchFamily="34" charset="77"/>
              </a:rPr>
              <a:t>kaders blauw</a:t>
            </a:r>
          </a:p>
        </p:txBody>
      </p:sp>
      <p:sp>
        <p:nvSpPr>
          <p:cNvPr id="20" name="Titel 1">
            <a:extLst>
              <a:ext uri="{FF2B5EF4-FFF2-40B4-BE49-F238E27FC236}">
                <a16:creationId xmlns:a16="http://schemas.microsoft.com/office/drawing/2014/main" id="{72759659-4580-BFD4-E88F-DC4A142A4476}"/>
              </a:ext>
            </a:extLst>
          </p:cNvPr>
          <p:cNvSpPr>
            <a:spLocks noGrp="1"/>
          </p:cNvSpPr>
          <p:nvPr>
            <p:ph type="title"/>
          </p:nvPr>
        </p:nvSpPr>
        <p:spPr>
          <a:xfrm>
            <a:off x="550862" y="543556"/>
            <a:ext cx="11090275" cy="960780"/>
          </a:xfrm>
        </p:spPr>
        <p:txBody>
          <a:bodyPr lIns="0"/>
          <a:lstStyle/>
          <a:p>
            <a:r>
              <a:rPr lang="nl-NL"/>
              <a:t>Klik om stijl te bewerken</a:t>
            </a:r>
          </a:p>
        </p:txBody>
      </p:sp>
      <p:sp>
        <p:nvSpPr>
          <p:cNvPr id="22" name="Tijdelijke aanduiding voor inhoud 2">
            <a:extLst>
              <a:ext uri="{FF2B5EF4-FFF2-40B4-BE49-F238E27FC236}">
                <a16:creationId xmlns:a16="http://schemas.microsoft.com/office/drawing/2014/main" id="{6628213E-9898-F463-2CFC-434C76B3C54B}"/>
              </a:ext>
            </a:extLst>
          </p:cNvPr>
          <p:cNvSpPr>
            <a:spLocks noGrp="1"/>
          </p:cNvSpPr>
          <p:nvPr>
            <p:ph idx="10"/>
          </p:nvPr>
        </p:nvSpPr>
        <p:spPr>
          <a:xfrm>
            <a:off x="6275388" y="1825199"/>
            <a:ext cx="5365750" cy="3619925"/>
          </a:xfrm>
          <a:solidFill>
            <a:schemeClr val="accent5"/>
          </a:solidFill>
        </p:spPr>
        <p:txBody>
          <a:bodyPr lIns="180000" tIns="180000" rIns="180000" bIns="1800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3" name="Tijdelijke aanduiding voor inhoud 2">
            <a:extLst>
              <a:ext uri="{FF2B5EF4-FFF2-40B4-BE49-F238E27FC236}">
                <a16:creationId xmlns:a16="http://schemas.microsoft.com/office/drawing/2014/main" id="{823C03AE-63C8-534A-315B-F78BA9E91837}"/>
              </a:ext>
            </a:extLst>
          </p:cNvPr>
          <p:cNvSpPr>
            <a:spLocks noGrp="1"/>
          </p:cNvSpPr>
          <p:nvPr>
            <p:ph idx="12"/>
          </p:nvPr>
        </p:nvSpPr>
        <p:spPr>
          <a:xfrm>
            <a:off x="550863" y="1825200"/>
            <a:ext cx="5365750" cy="3621600"/>
          </a:xfrm>
          <a:solidFill>
            <a:schemeClr val="accent5"/>
          </a:solidFill>
        </p:spPr>
        <p:txBody>
          <a:bodyPr lIns="180000" tIns="180000" rIns="180000" bIns="1800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cxnSp>
        <p:nvCxnSpPr>
          <p:cNvPr id="2" name="Rechte verbindingslijn 1">
            <a:extLst>
              <a:ext uri="{FF2B5EF4-FFF2-40B4-BE49-F238E27FC236}">
                <a16:creationId xmlns:a16="http://schemas.microsoft.com/office/drawing/2014/main" id="{5CE7F9FB-F333-207E-9B44-5CD670EB895B}"/>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69077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5E1DC55-7BD3-C743-84DB-B1C88B1A6910}"/>
              </a:ext>
            </a:extLst>
          </p:cNvPr>
          <p:cNvSpPr>
            <a:spLocks noGrp="1"/>
          </p:cNvSpPr>
          <p:nvPr>
            <p:ph type="title"/>
          </p:nvPr>
        </p:nvSpPr>
        <p:spPr>
          <a:xfrm>
            <a:off x="553320" y="549275"/>
            <a:ext cx="11087817" cy="1325563"/>
          </a:xfrm>
          <a:prstGeom prst="rect">
            <a:avLst/>
          </a:prstGeom>
        </p:spPr>
        <p:txBody>
          <a:bodyPr vert="horz" lIns="0" tIns="0" rIns="0" bIns="0" rtlCol="0" anchor="t" anchorCtr="0">
            <a:noAutofit/>
          </a:bodyPr>
          <a:lstStyle/>
          <a:p>
            <a:r>
              <a:rPr lang="nl-NL"/>
              <a:t>Klik om stijl te bewerken</a:t>
            </a:r>
          </a:p>
        </p:txBody>
      </p:sp>
      <p:sp>
        <p:nvSpPr>
          <p:cNvPr id="3" name="Tijdelijke aanduiding voor tekst 2">
            <a:extLst>
              <a:ext uri="{FF2B5EF4-FFF2-40B4-BE49-F238E27FC236}">
                <a16:creationId xmlns:a16="http://schemas.microsoft.com/office/drawing/2014/main" id="{03CA69E9-F894-6146-B945-5F7ED07D1392}"/>
              </a:ext>
            </a:extLst>
          </p:cNvPr>
          <p:cNvSpPr>
            <a:spLocks noGrp="1"/>
          </p:cNvSpPr>
          <p:nvPr>
            <p:ph type="body" idx="1"/>
          </p:nvPr>
        </p:nvSpPr>
        <p:spPr>
          <a:xfrm>
            <a:off x="550863" y="2276475"/>
            <a:ext cx="11090275" cy="3900488"/>
          </a:xfrm>
          <a:prstGeom prst="rect">
            <a:avLst/>
          </a:prstGeom>
        </p:spPr>
        <p:txBody>
          <a:bodyPr vert="horz" lIns="0" tIns="0" rIns="0" bIns="0" rtlCol="0" anchor="t" anchorCtr="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7F971F6E-712C-5249-A3F8-3CF315DA4C09}"/>
              </a:ext>
            </a:extLst>
          </p:cNvPr>
          <p:cNvSpPr>
            <a:spLocks noGrp="1"/>
          </p:cNvSpPr>
          <p:nvPr>
            <p:ph type="ftr" sz="quarter" idx="3"/>
          </p:nvPr>
        </p:nvSpPr>
        <p:spPr>
          <a:xfrm>
            <a:off x="550863" y="6313231"/>
            <a:ext cx="7602537" cy="365125"/>
          </a:xfrm>
          <a:prstGeom prst="rect">
            <a:avLst/>
          </a:prstGeom>
        </p:spPr>
        <p:txBody>
          <a:bodyPr vert="horz" lIns="0" tIns="0" rIns="0" bIns="0" rtlCol="0" anchor="ctr"/>
          <a:lstStyle>
            <a:lvl1pPr algn="l">
              <a:defRPr sz="1200">
                <a:solidFill>
                  <a:schemeClr val="tx1">
                    <a:tint val="75000"/>
                  </a:schemeClr>
                </a:solidFill>
              </a:defRPr>
            </a:lvl1pPr>
          </a:lstStyle>
          <a:p>
            <a:endParaRPr lang="nl-NL"/>
          </a:p>
        </p:txBody>
      </p:sp>
    </p:spTree>
    <p:extLst>
      <p:ext uri="{BB962C8B-B14F-4D97-AF65-F5344CB8AC3E}">
        <p14:creationId xmlns:p14="http://schemas.microsoft.com/office/powerpoint/2010/main" val="1342538840"/>
      </p:ext>
    </p:extLst>
  </p:cSld>
  <p:clrMap bg1="lt1" tx1="dk1" bg2="lt2" tx2="dk2" accent1="accent1" accent2="accent2" accent3="accent3" accent4="accent4" accent5="accent5" accent6="accent6" hlink="hlink" folHlink="folHlink"/>
  <p:sldLayoutIdLst>
    <p:sldLayoutId id="2147483667" r:id="rId1"/>
    <p:sldLayoutId id="2147483673" r:id="rId2"/>
    <p:sldLayoutId id="2147483674" r:id="rId3"/>
    <p:sldLayoutId id="2147483660" r:id="rId4"/>
    <p:sldLayoutId id="2147483663" r:id="rId5"/>
    <p:sldLayoutId id="2147483650" r:id="rId6"/>
    <p:sldLayoutId id="2147483661" r:id="rId7"/>
    <p:sldLayoutId id="2147483664" r:id="rId8"/>
    <p:sldLayoutId id="2147483670" r:id="rId9"/>
    <p:sldLayoutId id="2147483671" r:id="rId10"/>
    <p:sldLayoutId id="2147483668" r:id="rId11"/>
    <p:sldLayoutId id="2147483669" r:id="rId12"/>
    <p:sldLayoutId id="2147483665" r:id="rId13"/>
    <p:sldLayoutId id="2147483666" r:id="rId14"/>
    <p:sldLayoutId id="2147483662" r:id="rId15"/>
  </p:sldLayoutIdLst>
  <p:txStyles>
    <p:title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p:titleStyle>
    <p:bodyStyle>
      <a:lvl1pPr marL="288000" indent="-288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1pPr>
      <a:lvl2pPr marL="576000" indent="-288000" algn="l" defTabSz="914400" rtl="0" eaLnBrk="1" latinLnBrk="0" hangingPunct="1">
        <a:lnSpc>
          <a:spcPct val="100000"/>
        </a:lnSpc>
        <a:spcBef>
          <a:spcPts val="0"/>
        </a:spcBef>
        <a:buClr>
          <a:schemeClr val="tx2"/>
        </a:buClr>
        <a:buFont typeface="Systeemlettertype regulier"/>
        <a:buChar char="⎼"/>
        <a:defRPr sz="2400" kern="1200">
          <a:solidFill>
            <a:schemeClr val="tx1"/>
          </a:solidFill>
          <a:latin typeface="+mn-lt"/>
          <a:ea typeface="+mn-ea"/>
          <a:cs typeface="+mn-cs"/>
        </a:defRPr>
      </a:lvl2pPr>
      <a:lvl3pPr marL="864000" indent="-288000" algn="l" defTabSz="914400" rtl="0" eaLnBrk="1" latinLnBrk="0" hangingPunct="1">
        <a:lnSpc>
          <a:spcPct val="100000"/>
        </a:lnSpc>
        <a:spcBef>
          <a:spcPts val="0"/>
        </a:spcBef>
        <a:buClr>
          <a:schemeClr val="tx2"/>
        </a:buClr>
        <a:buFont typeface="Systeemlettertype regulier"/>
        <a:buChar char="▪"/>
        <a:defRPr sz="2400" kern="1200">
          <a:solidFill>
            <a:schemeClr val="tx1"/>
          </a:solidFill>
          <a:latin typeface="+mn-lt"/>
          <a:ea typeface="+mn-ea"/>
          <a:cs typeface="+mn-cs"/>
        </a:defRPr>
      </a:lvl3pPr>
      <a:lvl4pPr marL="1152000" indent="-288000" algn="l" defTabSz="914400" rtl="0" eaLnBrk="1" latinLnBrk="0" hangingPunct="1">
        <a:lnSpc>
          <a:spcPct val="100000"/>
        </a:lnSpc>
        <a:spcBef>
          <a:spcPts val="0"/>
        </a:spcBef>
        <a:buClr>
          <a:schemeClr val="tx2"/>
        </a:buClr>
        <a:buFont typeface="Systeemlettertype regulier"/>
        <a:buChar char="▸"/>
        <a:defRPr sz="2400" kern="1200">
          <a:solidFill>
            <a:schemeClr val="tx1"/>
          </a:solidFill>
          <a:latin typeface="+mn-lt"/>
          <a:ea typeface="+mn-ea"/>
          <a:cs typeface="+mn-cs"/>
        </a:defRPr>
      </a:lvl4pPr>
      <a:lvl5pPr marL="1440000" indent="-288000" algn="l" defTabSz="914400" rtl="0" eaLnBrk="1" latinLnBrk="0" hangingPunct="1">
        <a:lnSpc>
          <a:spcPct val="100000"/>
        </a:lnSpc>
        <a:spcBef>
          <a:spcPts val="0"/>
        </a:spcBef>
        <a:buClr>
          <a:schemeClr val="tx2"/>
        </a:buClr>
        <a:buFont typeface="Systeemlettertype regulie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452" userDrawn="1">
          <p15:clr>
            <a:srgbClr val="F26B43"/>
          </p15:clr>
        </p15:guide>
        <p15:guide id="3" orient="horz" pos="1434" userDrawn="1">
          <p15:clr>
            <a:srgbClr val="F26B43"/>
          </p15:clr>
        </p15:guide>
        <p15:guide id="4" orient="horz" pos="2886" userDrawn="1">
          <p15:clr>
            <a:srgbClr val="F26B43"/>
          </p15:clr>
        </p15:guide>
        <p15:guide id="5" pos="7333" userDrawn="1">
          <p15:clr>
            <a:srgbClr val="F26B43"/>
          </p15:clr>
        </p15:guide>
        <p15:guide id="6" pos="347" userDrawn="1">
          <p15:clr>
            <a:srgbClr val="F26B43"/>
          </p15:clr>
        </p15:guide>
        <p15:guide id="7" orient="horz" pos="3974" userDrawn="1">
          <p15:clr>
            <a:srgbClr val="F26B43"/>
          </p15:clr>
        </p15:guide>
        <p15:guide id="8" orient="horz" pos="346" userDrawn="1">
          <p15:clr>
            <a:srgbClr val="F26B43"/>
          </p15:clr>
        </p15:guide>
        <p15:guide id="9" orient="horz" pos="3430" userDrawn="1">
          <p15:clr>
            <a:srgbClr val="F26B43"/>
          </p15:clr>
        </p15:guide>
        <p15:guide id="10" orient="horz" pos="890" userDrawn="1">
          <p15:clr>
            <a:srgbClr val="F26B43"/>
          </p15:clr>
        </p15:guide>
        <p15:guide id="11" pos="1549" userDrawn="1">
          <p15:clr>
            <a:srgbClr val="F26B43"/>
          </p15:clr>
        </p15:guide>
        <p15:guide id="12" pos="1776" userDrawn="1">
          <p15:clr>
            <a:srgbClr val="F26B43"/>
          </p15:clr>
        </p15:guide>
        <p15:guide id="13" pos="4679" userDrawn="1">
          <p15:clr>
            <a:srgbClr val="F26B43"/>
          </p15:clr>
        </p15:guide>
        <p15:guide id="14" pos="3727" userDrawn="1">
          <p15:clr>
            <a:srgbClr val="F26B43"/>
          </p15:clr>
        </p15:guide>
        <p15:guide id="15" pos="39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openleermateriaal.nl/10-praktische-tips-open-leermateriaal-maken-met-ai/"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openleermateriaal.nl/app/uploads/2024/04/Kwaliteitskader-IOL.pdf"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wij-leren.nl/digitaal-leermateriaal-ict-leerstof-didactiek.php"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openleermateriaal.nl/kickstart-je-wikiwijs/"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www.wikiwijs.nl/kennisban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hyperlink" Target="https://leerplaninbeeld.slo.nl/?subject="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openleermateriaal.nl/app/uploads/2024/04/Kwaliteitskader-IOL.pdf"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https://www.openleermateriaal.nl/app/uploads/2024/09/Pilot-EVOT-infographic_IOL.pdf" TargetMode="External"/><Relationship Id="rId5" Type="http://schemas.openxmlformats.org/officeDocument/2006/relationships/hyperlink" Target="https://www.clu.nl/milk-light/" TargetMode="External"/><Relationship Id="rId4" Type="http://schemas.openxmlformats.org/officeDocument/2006/relationships/hyperlink" Target="https://maken.wikiwijs.nl/205282#!page-790375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391CDCB3-2B56-E21B-0CF8-48FB5CF439FA}"/>
              </a:ext>
            </a:extLst>
          </p:cNvPr>
          <p:cNvSpPr>
            <a:spLocks noGrp="1"/>
          </p:cNvSpPr>
          <p:nvPr>
            <p:ph type="ctrTitle"/>
          </p:nvPr>
        </p:nvSpPr>
        <p:spPr/>
        <p:txBody>
          <a:bodyPr/>
          <a:lstStyle/>
          <a:p>
            <a:r>
              <a:rPr lang="nl-NL"/>
              <a:t>Kwaliteit voor de leerling</a:t>
            </a:r>
          </a:p>
        </p:txBody>
      </p:sp>
      <p:sp>
        <p:nvSpPr>
          <p:cNvPr id="9" name="Ondertitel 8">
            <a:extLst>
              <a:ext uri="{FF2B5EF4-FFF2-40B4-BE49-F238E27FC236}">
                <a16:creationId xmlns:a16="http://schemas.microsoft.com/office/drawing/2014/main" id="{5E80A277-C3A3-D83C-BBAC-E44A14D91657}"/>
              </a:ext>
            </a:extLst>
          </p:cNvPr>
          <p:cNvSpPr>
            <a:spLocks noGrp="1"/>
          </p:cNvSpPr>
          <p:nvPr>
            <p:ph type="subTitle" idx="1"/>
          </p:nvPr>
        </p:nvSpPr>
        <p:spPr/>
        <p:txBody>
          <a:bodyPr/>
          <a:lstStyle/>
          <a:p>
            <a:r>
              <a:rPr lang="nl-NL" dirty="0">
                <a:solidFill>
                  <a:srgbClr val="002060"/>
                </a:solidFill>
              </a:rPr>
              <a:t>Hoe draag je zorg voor kwaliteit gedurende het </a:t>
            </a:r>
          </a:p>
          <a:p>
            <a:r>
              <a:rPr lang="nl-NL" dirty="0">
                <a:solidFill>
                  <a:srgbClr val="002060"/>
                </a:solidFill>
                <a:latin typeface="Source Sans Pro"/>
                <a:ea typeface="Source Sans Pro"/>
              </a:rPr>
              <a:t>ontwerpproces?</a:t>
            </a:r>
          </a:p>
        </p:txBody>
      </p:sp>
      <p:sp>
        <p:nvSpPr>
          <p:cNvPr id="10" name="Tijdelijke aanduiding voor tekst 9">
            <a:extLst>
              <a:ext uri="{FF2B5EF4-FFF2-40B4-BE49-F238E27FC236}">
                <a16:creationId xmlns:a16="http://schemas.microsoft.com/office/drawing/2014/main" id="{9C77DCA3-F544-ACE7-DB9D-FFA6C1F6EB7D}"/>
              </a:ext>
            </a:extLst>
          </p:cNvPr>
          <p:cNvSpPr>
            <a:spLocks noGrp="1"/>
          </p:cNvSpPr>
          <p:nvPr>
            <p:ph type="body" sz="quarter" idx="10"/>
          </p:nvPr>
        </p:nvSpPr>
        <p:spPr/>
        <p:txBody>
          <a:bodyPr/>
          <a:lstStyle/>
          <a:p>
            <a:r>
              <a:rPr lang="nl-NL"/>
              <a:t>14 november 2024</a:t>
            </a:r>
          </a:p>
          <a:p>
            <a:r>
              <a:rPr lang="nl-NL"/>
              <a:t>Mirjam </a:t>
            </a:r>
            <a:r>
              <a:rPr lang="nl-NL" err="1"/>
              <a:t>Aarsen</a:t>
            </a:r>
            <a:endParaRPr lang="nl-NL"/>
          </a:p>
          <a:p>
            <a:r>
              <a:rPr lang="nl-NL"/>
              <a:t>Ilse Gmelig</a:t>
            </a:r>
          </a:p>
        </p:txBody>
      </p:sp>
    </p:spTree>
    <p:extLst>
      <p:ext uri="{BB962C8B-B14F-4D97-AF65-F5344CB8AC3E}">
        <p14:creationId xmlns:p14="http://schemas.microsoft.com/office/powerpoint/2010/main" val="355544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EF96E-3EA2-596E-62B1-18375720370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DE84AB9-AC3F-1469-D90B-B665DD2460CE}"/>
              </a:ext>
            </a:extLst>
          </p:cNvPr>
          <p:cNvSpPr>
            <a:spLocks noGrp="1"/>
          </p:cNvSpPr>
          <p:nvPr>
            <p:ph type="title"/>
          </p:nvPr>
        </p:nvSpPr>
        <p:spPr/>
        <p:txBody>
          <a:bodyPr/>
          <a:lstStyle/>
          <a:p>
            <a:r>
              <a:rPr lang="nl-NL"/>
              <a:t>Materiaal ontwikkelen</a:t>
            </a:r>
          </a:p>
        </p:txBody>
      </p:sp>
      <p:sp>
        <p:nvSpPr>
          <p:cNvPr id="3" name="Tijdelijke aanduiding voor inhoud 2">
            <a:extLst>
              <a:ext uri="{FF2B5EF4-FFF2-40B4-BE49-F238E27FC236}">
                <a16:creationId xmlns:a16="http://schemas.microsoft.com/office/drawing/2014/main" id="{D4214A5A-5F0F-79BD-8B42-3FC281DB2E45}"/>
              </a:ext>
            </a:extLst>
          </p:cNvPr>
          <p:cNvSpPr>
            <a:spLocks noGrp="1"/>
          </p:cNvSpPr>
          <p:nvPr>
            <p:ph idx="10"/>
          </p:nvPr>
        </p:nvSpPr>
        <p:spPr>
          <a:solidFill>
            <a:srgbClr val="E3E7F3"/>
          </a:solidFill>
        </p:spPr>
        <p:txBody>
          <a:bodyPr vert="horz" lIns="180000" tIns="180000" rIns="180000" bIns="180000" rtlCol="0" anchor="t" anchorCtr="0">
            <a:noAutofit/>
          </a:bodyPr>
          <a:lstStyle/>
          <a:p>
            <a:r>
              <a:rPr lang="nl-NL"/>
              <a:t>Wikiwijs Zoeken</a:t>
            </a:r>
          </a:p>
          <a:p>
            <a:r>
              <a:rPr lang="nl-NL"/>
              <a:t>Licenties CC-</a:t>
            </a:r>
            <a:r>
              <a:rPr lang="nl-NL" err="1"/>
              <a:t>by</a:t>
            </a:r>
            <a:r>
              <a:rPr lang="nl-NL"/>
              <a:t> of CC-</a:t>
            </a:r>
            <a:r>
              <a:rPr lang="nl-NL" err="1"/>
              <a:t>by</a:t>
            </a:r>
            <a:r>
              <a:rPr lang="nl-NL"/>
              <a:t>-SA</a:t>
            </a:r>
          </a:p>
          <a:p>
            <a:r>
              <a:rPr lang="nl-NL" err="1"/>
              <a:t>Rechtenvrij</a:t>
            </a:r>
            <a:r>
              <a:rPr lang="nl-NL"/>
              <a:t> beeldmateriaal (handreiking IOL)</a:t>
            </a:r>
          </a:p>
          <a:p>
            <a:r>
              <a:rPr lang="nl-NL">
                <a:hlinkClick r:id="rId3"/>
              </a:rPr>
              <a:t>Tips voor inzet AI</a:t>
            </a:r>
            <a:endParaRPr lang="nl-NL"/>
          </a:p>
          <a:p>
            <a:endParaRPr lang="nl-NL"/>
          </a:p>
        </p:txBody>
      </p:sp>
      <p:sp>
        <p:nvSpPr>
          <p:cNvPr id="4" name="Tijdelijke aanduiding voor inhoud 3">
            <a:extLst>
              <a:ext uri="{FF2B5EF4-FFF2-40B4-BE49-F238E27FC236}">
                <a16:creationId xmlns:a16="http://schemas.microsoft.com/office/drawing/2014/main" id="{1B56296B-878C-3589-6EC5-A82272826375}"/>
              </a:ext>
            </a:extLst>
          </p:cNvPr>
          <p:cNvSpPr>
            <a:spLocks noGrp="1"/>
          </p:cNvSpPr>
          <p:nvPr>
            <p:ph idx="12"/>
          </p:nvPr>
        </p:nvSpPr>
        <p:spPr>
          <a:xfrm>
            <a:off x="550863" y="1825200"/>
            <a:ext cx="5365750" cy="3911571"/>
          </a:xfrm>
        </p:spPr>
        <p:txBody>
          <a:bodyPr/>
          <a:lstStyle/>
          <a:p>
            <a:r>
              <a:rPr lang="nl-NL"/>
              <a:t>Hergebruiken bestaand materiaal </a:t>
            </a:r>
          </a:p>
          <a:p>
            <a:r>
              <a:rPr lang="nl-NL"/>
              <a:t>Arrangeren bestaand materiaal </a:t>
            </a:r>
          </a:p>
          <a:p>
            <a:r>
              <a:rPr lang="nl-NL"/>
              <a:t>Ontwikkelen leermateriaal </a:t>
            </a:r>
          </a:p>
          <a:p>
            <a:r>
              <a:rPr lang="nl-NL"/>
              <a:t>Check op doelgroep </a:t>
            </a:r>
          </a:p>
          <a:p>
            <a:r>
              <a:rPr lang="nl-NL"/>
              <a:t>Uitwerken metadatering </a:t>
            </a:r>
          </a:p>
          <a:p>
            <a:endParaRPr lang="nl-NL"/>
          </a:p>
          <a:p>
            <a:r>
              <a:rPr lang="nl-NL"/>
              <a:t>Bepaal licentie</a:t>
            </a:r>
          </a:p>
          <a:p>
            <a:r>
              <a:rPr lang="nl-NL"/>
              <a:t>Inzet AI (visie IOL en Kennisnet)</a:t>
            </a:r>
          </a:p>
        </p:txBody>
      </p:sp>
    </p:spTree>
    <p:extLst>
      <p:ext uri="{BB962C8B-B14F-4D97-AF65-F5344CB8AC3E}">
        <p14:creationId xmlns:p14="http://schemas.microsoft.com/office/powerpoint/2010/main" val="3189252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FF3B3-0337-6713-D25E-FDE208CF4A8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CA96EFB-80DD-46B6-08C0-4FED191C5ECC}"/>
              </a:ext>
            </a:extLst>
          </p:cNvPr>
          <p:cNvSpPr>
            <a:spLocks noGrp="1"/>
          </p:cNvSpPr>
          <p:nvPr>
            <p:ph type="title"/>
          </p:nvPr>
        </p:nvSpPr>
        <p:spPr/>
        <p:txBody>
          <a:bodyPr/>
          <a:lstStyle/>
          <a:p>
            <a:r>
              <a:rPr lang="nl-NL"/>
              <a:t>Redigeren</a:t>
            </a:r>
          </a:p>
        </p:txBody>
      </p:sp>
      <p:sp>
        <p:nvSpPr>
          <p:cNvPr id="3" name="Tijdelijke aanduiding voor inhoud 2">
            <a:extLst>
              <a:ext uri="{FF2B5EF4-FFF2-40B4-BE49-F238E27FC236}">
                <a16:creationId xmlns:a16="http://schemas.microsoft.com/office/drawing/2014/main" id="{1B756A7B-255F-C6CB-4797-A093EC289C5E}"/>
              </a:ext>
            </a:extLst>
          </p:cNvPr>
          <p:cNvSpPr>
            <a:spLocks noGrp="1"/>
          </p:cNvSpPr>
          <p:nvPr>
            <p:ph idx="10"/>
          </p:nvPr>
        </p:nvSpPr>
        <p:spPr>
          <a:solidFill>
            <a:srgbClr val="E3E7F3"/>
          </a:solidFill>
        </p:spPr>
        <p:txBody>
          <a:bodyPr vert="horz" lIns="180000" tIns="180000" rIns="180000" bIns="180000" rtlCol="0" anchor="t" anchorCtr="0">
            <a:noAutofit/>
          </a:bodyPr>
          <a:lstStyle/>
          <a:p>
            <a:r>
              <a:rPr lang="nl-NL">
                <a:hlinkClick r:id="rId3"/>
              </a:rPr>
              <a:t>Kwaliteitsmodel IOL</a:t>
            </a:r>
            <a:endParaRPr lang="nl-NL"/>
          </a:p>
          <a:p>
            <a:endParaRPr lang="nl-NL"/>
          </a:p>
        </p:txBody>
      </p:sp>
      <p:sp>
        <p:nvSpPr>
          <p:cNvPr id="4" name="Tijdelijke aanduiding voor inhoud 3">
            <a:extLst>
              <a:ext uri="{FF2B5EF4-FFF2-40B4-BE49-F238E27FC236}">
                <a16:creationId xmlns:a16="http://schemas.microsoft.com/office/drawing/2014/main" id="{6A3562B0-5FF2-9A85-862C-E02E25F7B037}"/>
              </a:ext>
            </a:extLst>
          </p:cNvPr>
          <p:cNvSpPr>
            <a:spLocks noGrp="1"/>
          </p:cNvSpPr>
          <p:nvPr>
            <p:ph idx="12"/>
          </p:nvPr>
        </p:nvSpPr>
        <p:spPr>
          <a:xfrm>
            <a:off x="550863" y="1825200"/>
            <a:ext cx="5365750" cy="3911571"/>
          </a:xfrm>
        </p:spPr>
        <p:txBody>
          <a:bodyPr/>
          <a:lstStyle/>
          <a:p>
            <a:r>
              <a:rPr lang="nl-NL"/>
              <a:t>Check op </a:t>
            </a:r>
            <a:r>
              <a:rPr lang="nl-NL" err="1"/>
              <a:t>vakinhoud</a:t>
            </a:r>
            <a:r>
              <a:rPr lang="nl-NL"/>
              <a:t> </a:t>
            </a:r>
          </a:p>
          <a:p>
            <a:r>
              <a:rPr lang="nl-NL"/>
              <a:t>Tekstuele check </a:t>
            </a:r>
          </a:p>
          <a:p>
            <a:r>
              <a:rPr lang="nl-NL"/>
              <a:t>Eindredactie door anderen </a:t>
            </a:r>
          </a:p>
          <a:p>
            <a:r>
              <a:rPr lang="nl-NL"/>
              <a:t>Toets aan </a:t>
            </a:r>
            <a:r>
              <a:rPr lang="nl-NL" b="1"/>
              <a:t>kwaliteitscriteria</a:t>
            </a:r>
            <a:r>
              <a:rPr lang="nl-NL"/>
              <a:t> </a:t>
            </a:r>
          </a:p>
          <a:p>
            <a:pPr marL="0" indent="0">
              <a:buNone/>
            </a:pPr>
            <a:endParaRPr lang="nl-NL"/>
          </a:p>
        </p:txBody>
      </p:sp>
    </p:spTree>
    <p:extLst>
      <p:ext uri="{BB962C8B-B14F-4D97-AF65-F5344CB8AC3E}">
        <p14:creationId xmlns:p14="http://schemas.microsoft.com/office/powerpoint/2010/main" val="824880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9845C-EE27-EBD8-FFC9-EDE5DA355CE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A4C9DA1-24FF-C16E-7102-F9288442DB98}"/>
              </a:ext>
            </a:extLst>
          </p:cNvPr>
          <p:cNvSpPr>
            <a:spLocks noGrp="1"/>
          </p:cNvSpPr>
          <p:nvPr>
            <p:ph type="title"/>
          </p:nvPr>
        </p:nvSpPr>
        <p:spPr/>
        <p:txBody>
          <a:bodyPr/>
          <a:lstStyle/>
          <a:p>
            <a:r>
              <a:rPr lang="nl-NL"/>
              <a:t>Vormgeven</a:t>
            </a:r>
          </a:p>
        </p:txBody>
      </p:sp>
      <p:sp>
        <p:nvSpPr>
          <p:cNvPr id="3" name="Tijdelijke aanduiding voor inhoud 2">
            <a:extLst>
              <a:ext uri="{FF2B5EF4-FFF2-40B4-BE49-F238E27FC236}">
                <a16:creationId xmlns:a16="http://schemas.microsoft.com/office/drawing/2014/main" id="{93AA837F-6A19-1C3F-83C1-E099B22266C5}"/>
              </a:ext>
            </a:extLst>
          </p:cNvPr>
          <p:cNvSpPr>
            <a:spLocks noGrp="1"/>
          </p:cNvSpPr>
          <p:nvPr>
            <p:ph idx="10"/>
          </p:nvPr>
        </p:nvSpPr>
        <p:spPr>
          <a:solidFill>
            <a:srgbClr val="E3E7F3"/>
          </a:solidFill>
        </p:spPr>
        <p:txBody>
          <a:bodyPr vert="horz" lIns="180000" tIns="180000" rIns="180000" bIns="180000" rtlCol="0" anchor="t" anchorCtr="0">
            <a:noAutofit/>
          </a:bodyPr>
          <a:lstStyle/>
          <a:p>
            <a:r>
              <a:rPr lang="nl-NL"/>
              <a:t>Tips in MILK-light zie Modaliteiten en </a:t>
            </a:r>
            <a:r>
              <a:rPr lang="nl-NL">
                <a:hlinkClick r:id="rId3"/>
              </a:rPr>
              <a:t>artikel op </a:t>
            </a:r>
            <a:r>
              <a:rPr lang="nl-NL" err="1">
                <a:hlinkClick r:id="rId3"/>
              </a:rPr>
              <a:t>wij.leren</a:t>
            </a:r>
            <a:r>
              <a:rPr lang="nl-NL">
                <a:hlinkClick r:id="rId3"/>
              </a:rPr>
              <a:t>/nl</a:t>
            </a:r>
            <a:endParaRPr lang="nl-NL"/>
          </a:p>
        </p:txBody>
      </p:sp>
      <p:sp>
        <p:nvSpPr>
          <p:cNvPr id="4" name="Tijdelijke aanduiding voor inhoud 3">
            <a:extLst>
              <a:ext uri="{FF2B5EF4-FFF2-40B4-BE49-F238E27FC236}">
                <a16:creationId xmlns:a16="http://schemas.microsoft.com/office/drawing/2014/main" id="{BC26193E-C260-59F5-F953-E061FFE6F624}"/>
              </a:ext>
            </a:extLst>
          </p:cNvPr>
          <p:cNvSpPr>
            <a:spLocks noGrp="1"/>
          </p:cNvSpPr>
          <p:nvPr>
            <p:ph idx="12"/>
          </p:nvPr>
        </p:nvSpPr>
        <p:spPr>
          <a:xfrm>
            <a:off x="550863" y="1825200"/>
            <a:ext cx="5365750" cy="3911571"/>
          </a:xfrm>
        </p:spPr>
        <p:txBody>
          <a:bodyPr/>
          <a:lstStyle/>
          <a:p>
            <a:r>
              <a:rPr lang="nl-NL"/>
              <a:t>Toevoegen structuurelementen </a:t>
            </a:r>
          </a:p>
          <a:p>
            <a:r>
              <a:rPr lang="nl-NL"/>
              <a:t>Toevoegen beeldmateriaal </a:t>
            </a:r>
          </a:p>
          <a:p>
            <a:r>
              <a:rPr lang="nl-NL" err="1"/>
              <a:t>Publicatieklaar</a:t>
            </a:r>
            <a:r>
              <a:rPr lang="nl-NL"/>
              <a:t> maken, </a:t>
            </a:r>
            <a:r>
              <a:rPr lang="nl-NL" b="1"/>
              <a:t>kwaliteitscheck</a:t>
            </a:r>
          </a:p>
        </p:txBody>
      </p:sp>
    </p:spTree>
    <p:extLst>
      <p:ext uri="{BB962C8B-B14F-4D97-AF65-F5344CB8AC3E}">
        <p14:creationId xmlns:p14="http://schemas.microsoft.com/office/powerpoint/2010/main" val="2647598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AE09C-6832-03C5-7747-590EA859E50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E5FAC82-601F-070D-DE21-B0DFB2DB37B9}"/>
              </a:ext>
            </a:extLst>
          </p:cNvPr>
          <p:cNvSpPr>
            <a:spLocks noGrp="1"/>
          </p:cNvSpPr>
          <p:nvPr>
            <p:ph type="title"/>
          </p:nvPr>
        </p:nvSpPr>
        <p:spPr/>
        <p:txBody>
          <a:bodyPr/>
          <a:lstStyle/>
          <a:p>
            <a:r>
              <a:rPr lang="nl-NL"/>
              <a:t>Delen en publiceren</a:t>
            </a:r>
          </a:p>
        </p:txBody>
      </p:sp>
      <p:sp>
        <p:nvSpPr>
          <p:cNvPr id="3" name="Tijdelijke aanduiding voor inhoud 2">
            <a:extLst>
              <a:ext uri="{FF2B5EF4-FFF2-40B4-BE49-F238E27FC236}">
                <a16:creationId xmlns:a16="http://schemas.microsoft.com/office/drawing/2014/main" id="{CDC8DEDB-4513-7D85-B43C-81C63D24F533}"/>
              </a:ext>
            </a:extLst>
          </p:cNvPr>
          <p:cNvSpPr>
            <a:spLocks noGrp="1"/>
          </p:cNvSpPr>
          <p:nvPr>
            <p:ph idx="10"/>
          </p:nvPr>
        </p:nvSpPr>
        <p:spPr>
          <a:solidFill>
            <a:srgbClr val="E3E7F3"/>
          </a:solidFill>
        </p:spPr>
        <p:txBody>
          <a:bodyPr vert="horz" lIns="180000" tIns="180000" rIns="180000" bIns="180000" rtlCol="0" anchor="t" anchorCtr="0">
            <a:noAutofit/>
          </a:bodyPr>
          <a:lstStyle/>
          <a:p>
            <a:r>
              <a:rPr lang="nl-NL">
                <a:hlinkClick r:id="rId3"/>
              </a:rPr>
              <a:t>Kickstart je Wikiwijs</a:t>
            </a:r>
            <a:endParaRPr lang="nl-NL"/>
          </a:p>
          <a:p>
            <a:r>
              <a:rPr lang="nl-NL">
                <a:hlinkClick r:id="rId4"/>
              </a:rPr>
              <a:t>Kennisbank – Wikiwijs</a:t>
            </a:r>
            <a:r>
              <a:rPr lang="nl-NL"/>
              <a:t> </a:t>
            </a:r>
          </a:p>
        </p:txBody>
      </p:sp>
      <p:sp>
        <p:nvSpPr>
          <p:cNvPr id="4" name="Tijdelijke aanduiding voor inhoud 3">
            <a:extLst>
              <a:ext uri="{FF2B5EF4-FFF2-40B4-BE49-F238E27FC236}">
                <a16:creationId xmlns:a16="http://schemas.microsoft.com/office/drawing/2014/main" id="{44ACD222-9E67-FA90-F06C-301C0563177A}"/>
              </a:ext>
            </a:extLst>
          </p:cNvPr>
          <p:cNvSpPr>
            <a:spLocks noGrp="1"/>
          </p:cNvSpPr>
          <p:nvPr>
            <p:ph idx="12"/>
          </p:nvPr>
        </p:nvSpPr>
        <p:spPr>
          <a:xfrm>
            <a:off x="550863" y="1825200"/>
            <a:ext cx="5365750" cy="3911571"/>
          </a:xfrm>
        </p:spPr>
        <p:txBody>
          <a:bodyPr/>
          <a:lstStyle/>
          <a:p>
            <a:r>
              <a:rPr lang="nl-NL"/>
              <a:t>Beschikbaar maken leermateriaal/online publicatie </a:t>
            </a:r>
          </a:p>
          <a:p>
            <a:r>
              <a:rPr lang="nl-NL" err="1"/>
              <a:t>Metadateren</a:t>
            </a:r>
            <a:r>
              <a:rPr lang="nl-NL"/>
              <a:t> leermateriaal </a:t>
            </a:r>
          </a:p>
        </p:txBody>
      </p:sp>
    </p:spTree>
    <p:extLst>
      <p:ext uri="{BB962C8B-B14F-4D97-AF65-F5344CB8AC3E}">
        <p14:creationId xmlns:p14="http://schemas.microsoft.com/office/powerpoint/2010/main" val="2595721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4F23385-313D-5214-4654-530852E9430D}"/>
              </a:ext>
            </a:extLst>
          </p:cNvPr>
          <p:cNvPicPr>
            <a:picLocks noChangeAspect="1"/>
          </p:cNvPicPr>
          <p:nvPr/>
        </p:nvPicPr>
        <p:blipFill>
          <a:blip r:embed="rId3"/>
          <a:stretch>
            <a:fillRect/>
          </a:stretch>
        </p:blipFill>
        <p:spPr>
          <a:xfrm>
            <a:off x="550862" y="1825201"/>
            <a:ext cx="5364945" cy="3622024"/>
          </a:xfrm>
          <a:prstGeom prst="rect">
            <a:avLst/>
          </a:prstGeom>
        </p:spPr>
      </p:pic>
      <p:sp>
        <p:nvSpPr>
          <p:cNvPr id="2" name="Titel 1">
            <a:extLst>
              <a:ext uri="{FF2B5EF4-FFF2-40B4-BE49-F238E27FC236}">
                <a16:creationId xmlns:a16="http://schemas.microsoft.com/office/drawing/2014/main" id="{76B95544-2625-4407-4165-A013C941D096}"/>
              </a:ext>
            </a:extLst>
          </p:cNvPr>
          <p:cNvSpPr>
            <a:spLocks noGrp="1"/>
          </p:cNvSpPr>
          <p:nvPr>
            <p:ph type="title"/>
          </p:nvPr>
        </p:nvSpPr>
        <p:spPr/>
        <p:txBody>
          <a:bodyPr/>
          <a:lstStyle/>
          <a:p>
            <a:r>
              <a:rPr lang="nl-NL"/>
              <a:t>Gebruiken en onderhouden</a:t>
            </a:r>
          </a:p>
        </p:txBody>
      </p:sp>
      <p:sp>
        <p:nvSpPr>
          <p:cNvPr id="3" name="Tijdelijke aanduiding voor inhoud 2">
            <a:extLst>
              <a:ext uri="{FF2B5EF4-FFF2-40B4-BE49-F238E27FC236}">
                <a16:creationId xmlns:a16="http://schemas.microsoft.com/office/drawing/2014/main" id="{52B8925B-0EFB-CB9B-CC2B-5667AB039831}"/>
              </a:ext>
            </a:extLst>
          </p:cNvPr>
          <p:cNvSpPr>
            <a:spLocks noGrp="1"/>
          </p:cNvSpPr>
          <p:nvPr>
            <p:ph idx="1"/>
          </p:nvPr>
        </p:nvSpPr>
        <p:spPr>
          <a:xfrm>
            <a:off x="550863" y="1825624"/>
            <a:ext cx="5365750" cy="3621600"/>
          </a:xfrm>
        </p:spPr>
        <p:txBody>
          <a:bodyPr/>
          <a:lstStyle/>
          <a:p>
            <a:pPr>
              <a:spcBef>
                <a:spcPts val="600"/>
              </a:spcBef>
            </a:pPr>
            <a:r>
              <a:rPr lang="nl-NL"/>
              <a:t>Inzetten leermateriaal </a:t>
            </a:r>
          </a:p>
          <a:p>
            <a:pPr>
              <a:spcBef>
                <a:spcPts val="600"/>
              </a:spcBef>
            </a:pPr>
            <a:r>
              <a:rPr lang="nl-NL"/>
              <a:t>Feedback bij leerling en leraren ophalen </a:t>
            </a:r>
          </a:p>
          <a:p>
            <a:pPr>
              <a:spcBef>
                <a:spcPts val="600"/>
              </a:spcBef>
            </a:pPr>
            <a:r>
              <a:rPr lang="nl-NL"/>
              <a:t>Ervaringen uitwisselen met anderen - community </a:t>
            </a:r>
          </a:p>
          <a:p>
            <a:endParaRPr lang="nl-NL"/>
          </a:p>
        </p:txBody>
      </p:sp>
      <p:sp>
        <p:nvSpPr>
          <p:cNvPr id="4" name="Tijdelijke aanduiding voor inhoud 3">
            <a:extLst>
              <a:ext uri="{FF2B5EF4-FFF2-40B4-BE49-F238E27FC236}">
                <a16:creationId xmlns:a16="http://schemas.microsoft.com/office/drawing/2014/main" id="{5D1C7811-BD24-2561-1600-5C10D7C3D602}"/>
              </a:ext>
            </a:extLst>
          </p:cNvPr>
          <p:cNvSpPr>
            <a:spLocks noGrp="1"/>
          </p:cNvSpPr>
          <p:nvPr>
            <p:ph idx="10"/>
          </p:nvPr>
        </p:nvSpPr>
        <p:spPr/>
        <p:txBody>
          <a:bodyPr/>
          <a:lstStyle/>
          <a:p>
            <a:pPr marL="287655" indent="-287655"/>
            <a:r>
              <a:rPr lang="nl-NL"/>
              <a:t>Analyse en feedback </a:t>
            </a:r>
          </a:p>
          <a:p>
            <a:pPr marL="287655" indent="-287655"/>
            <a:r>
              <a:rPr lang="nl-NL"/>
              <a:t>Leermateriaal bijstellen op basis van nieuwe inzichten </a:t>
            </a:r>
            <a:endParaRPr lang="nl-NL">
              <a:ea typeface="Source Sans Pro Light"/>
            </a:endParaRPr>
          </a:p>
          <a:p>
            <a:pPr marL="287655" indent="-287655"/>
            <a:r>
              <a:rPr lang="nl-NL">
                <a:ea typeface="Source Sans Pro Light"/>
              </a:rPr>
              <a:t>Eigenaarschap overdragen zo nodig</a:t>
            </a:r>
          </a:p>
        </p:txBody>
      </p:sp>
    </p:spTree>
    <p:extLst>
      <p:ext uri="{BB962C8B-B14F-4D97-AF65-F5344CB8AC3E}">
        <p14:creationId xmlns:p14="http://schemas.microsoft.com/office/powerpoint/2010/main" val="2322749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B3FE234-26BF-CEDA-9254-7AAEED5B8F12}"/>
              </a:ext>
            </a:extLst>
          </p:cNvPr>
          <p:cNvSpPr>
            <a:spLocks noGrp="1"/>
          </p:cNvSpPr>
          <p:nvPr>
            <p:ph type="title"/>
          </p:nvPr>
        </p:nvSpPr>
        <p:spPr>
          <a:xfrm>
            <a:off x="550863" y="543556"/>
            <a:ext cx="11090275" cy="960780"/>
          </a:xfrm>
        </p:spPr>
        <p:txBody>
          <a:bodyPr anchor="t">
            <a:normAutofit/>
          </a:bodyPr>
          <a:lstStyle/>
          <a:p>
            <a:r>
              <a:rPr lang="nl-NL"/>
              <a:t>Evalueren</a:t>
            </a:r>
          </a:p>
        </p:txBody>
      </p:sp>
      <p:pic>
        <p:nvPicPr>
          <p:cNvPr id="2" name="Afbeelding 1">
            <a:extLst>
              <a:ext uri="{FF2B5EF4-FFF2-40B4-BE49-F238E27FC236}">
                <a16:creationId xmlns:a16="http://schemas.microsoft.com/office/drawing/2014/main" id="{C2D07DD6-516F-D97A-5226-CE26AB47E33D}"/>
              </a:ext>
            </a:extLst>
          </p:cNvPr>
          <p:cNvPicPr>
            <a:picLocks noChangeAspect="1"/>
          </p:cNvPicPr>
          <p:nvPr/>
        </p:nvPicPr>
        <p:blipFill>
          <a:blip r:embed="rId2"/>
          <a:stretch>
            <a:fillRect/>
          </a:stretch>
        </p:blipFill>
        <p:spPr>
          <a:xfrm>
            <a:off x="7148300" y="1825199"/>
            <a:ext cx="3619925" cy="3619925"/>
          </a:xfrm>
          <a:prstGeom prst="rect">
            <a:avLst/>
          </a:prstGeom>
          <a:noFill/>
        </p:spPr>
      </p:pic>
      <p:sp>
        <p:nvSpPr>
          <p:cNvPr id="7" name="Tijdelijke aanduiding voor inhoud 6">
            <a:extLst>
              <a:ext uri="{FF2B5EF4-FFF2-40B4-BE49-F238E27FC236}">
                <a16:creationId xmlns:a16="http://schemas.microsoft.com/office/drawing/2014/main" id="{0CE361CD-DB2E-EF3D-1719-16A9AC598E55}"/>
              </a:ext>
            </a:extLst>
          </p:cNvPr>
          <p:cNvSpPr>
            <a:spLocks noGrp="1"/>
          </p:cNvSpPr>
          <p:nvPr>
            <p:ph idx="12"/>
          </p:nvPr>
        </p:nvSpPr>
        <p:spPr>
          <a:xfrm>
            <a:off x="550863" y="1825200"/>
            <a:ext cx="6709908" cy="3621600"/>
          </a:xfrm>
        </p:spPr>
        <p:txBody>
          <a:bodyPr anchor="t">
            <a:normAutofit/>
          </a:bodyPr>
          <a:lstStyle/>
          <a:p>
            <a:pPr>
              <a:lnSpc>
                <a:spcPct val="90000"/>
              </a:lnSpc>
              <a:spcAft>
                <a:spcPts val="600"/>
              </a:spcAft>
            </a:pPr>
            <a:r>
              <a:rPr lang="nl-NL" sz="2200" b="1"/>
              <a:t>Ben je inderdaad de goede dingen aan het doen, en doe je de dingen goed? </a:t>
            </a:r>
          </a:p>
          <a:p>
            <a:pPr>
              <a:lnSpc>
                <a:spcPct val="90000"/>
              </a:lnSpc>
              <a:spcAft>
                <a:spcPts val="600"/>
              </a:spcAft>
            </a:pPr>
            <a:r>
              <a:rPr lang="nl-NL" sz="2200"/>
              <a:t>Houd voor ogen waar je het voor doet en waarom je besloten hebt om materiaal aan te passen of te maken.</a:t>
            </a:r>
          </a:p>
          <a:p>
            <a:pPr>
              <a:lnSpc>
                <a:spcPct val="90000"/>
              </a:lnSpc>
              <a:spcAft>
                <a:spcPts val="600"/>
              </a:spcAft>
            </a:pPr>
            <a:r>
              <a:rPr lang="nl-NL" sz="2200"/>
              <a:t>Hoe draagt de inzet van het leermateriaal bij aan het behalen van de doelen en het oplossen van je vraagstuk? </a:t>
            </a:r>
          </a:p>
          <a:p>
            <a:pPr>
              <a:lnSpc>
                <a:spcPct val="90000"/>
              </a:lnSpc>
              <a:spcAft>
                <a:spcPts val="600"/>
              </a:spcAft>
            </a:pPr>
            <a:r>
              <a:rPr lang="nl-NL" sz="2200"/>
              <a:t>Hoe ga je toetsen of het gemaakte materiaal doet wat het zou moeten doen?</a:t>
            </a:r>
          </a:p>
        </p:txBody>
      </p:sp>
    </p:spTree>
    <p:extLst>
      <p:ext uri="{BB962C8B-B14F-4D97-AF65-F5344CB8AC3E}">
        <p14:creationId xmlns:p14="http://schemas.microsoft.com/office/powerpoint/2010/main" val="3243495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A8265-A808-DF9A-3184-C5634F66FA9B}"/>
            </a:ext>
          </a:extLst>
        </p:cNvPr>
        <p:cNvGrpSpPr/>
        <p:nvPr/>
      </p:nvGrpSpPr>
      <p:grpSpPr>
        <a:xfrm>
          <a:off x="0" y="0"/>
          <a:ext cx="0" cy="0"/>
          <a:chOff x="0" y="0"/>
          <a:chExt cx="0" cy="0"/>
        </a:xfrm>
      </p:grpSpPr>
      <p:sp>
        <p:nvSpPr>
          <p:cNvPr id="96" name="Rechthoek 95">
            <a:extLst>
              <a:ext uri="{FF2B5EF4-FFF2-40B4-BE49-F238E27FC236}">
                <a16:creationId xmlns:a16="http://schemas.microsoft.com/office/drawing/2014/main" id="{BDCE998C-AF49-9343-0925-1A899933E333}"/>
              </a:ext>
            </a:extLst>
          </p:cNvPr>
          <p:cNvSpPr/>
          <p:nvPr/>
        </p:nvSpPr>
        <p:spPr>
          <a:xfrm>
            <a:off x="9448800" y="5359400"/>
            <a:ext cx="2743200" cy="1231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B29249FC-A10D-3219-754A-23887C2360FF}"/>
              </a:ext>
            </a:extLst>
          </p:cNvPr>
          <p:cNvSpPr>
            <a:spLocks noGrp="1"/>
          </p:cNvSpPr>
          <p:nvPr>
            <p:ph type="title"/>
          </p:nvPr>
        </p:nvSpPr>
        <p:spPr/>
        <p:txBody>
          <a:bodyPr/>
          <a:lstStyle/>
          <a:p>
            <a:r>
              <a:rPr lang="nl-NL"/>
              <a:t>Waar sta jij? Waar staan jullie?</a:t>
            </a:r>
          </a:p>
        </p:txBody>
      </p:sp>
      <p:sp>
        <p:nvSpPr>
          <p:cNvPr id="64" name="Rechthoek 63">
            <a:extLst>
              <a:ext uri="{FF2B5EF4-FFF2-40B4-BE49-F238E27FC236}">
                <a16:creationId xmlns:a16="http://schemas.microsoft.com/office/drawing/2014/main" id="{7DF42C6E-0C91-85C0-0F62-BE5CFD86F785}"/>
              </a:ext>
            </a:extLst>
          </p:cNvPr>
          <p:cNvSpPr/>
          <p:nvPr/>
        </p:nvSpPr>
        <p:spPr>
          <a:xfrm>
            <a:off x="9272059" y="234799"/>
            <a:ext cx="2743200" cy="1231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7" name="Afbeelding 96">
            <a:extLst>
              <a:ext uri="{FF2B5EF4-FFF2-40B4-BE49-F238E27FC236}">
                <a16:creationId xmlns:a16="http://schemas.microsoft.com/office/drawing/2014/main" id="{B9D618E2-A4E9-C06B-D6F6-278E25C203A1}"/>
              </a:ext>
            </a:extLst>
          </p:cNvPr>
          <p:cNvPicPr>
            <a:picLocks noChangeAspect="1"/>
          </p:cNvPicPr>
          <p:nvPr/>
        </p:nvPicPr>
        <p:blipFill>
          <a:blip r:embed="rId3"/>
          <a:stretch>
            <a:fillRect/>
          </a:stretch>
        </p:blipFill>
        <p:spPr>
          <a:xfrm>
            <a:off x="5246479" y="293727"/>
            <a:ext cx="1016000" cy="1016000"/>
          </a:xfrm>
          <a:prstGeom prst="rect">
            <a:avLst/>
          </a:prstGeom>
        </p:spPr>
      </p:pic>
      <p:pic>
        <p:nvPicPr>
          <p:cNvPr id="3" name="Tijdelijke aanduiding voor inhoud 3" descr="Afbeelding met tekst, schermopname, cirkel, ontwerp&#10;&#10;Automatisch gegenereerde beschrijving">
            <a:extLst>
              <a:ext uri="{FF2B5EF4-FFF2-40B4-BE49-F238E27FC236}">
                <a16:creationId xmlns:a16="http://schemas.microsoft.com/office/drawing/2014/main" id="{4D389CB8-32AC-6C98-EF52-9D4F0B683CE6}"/>
              </a:ext>
            </a:extLst>
          </p:cNvPr>
          <p:cNvPicPr>
            <a:picLocks noGrp="1" noChangeAspect="1"/>
          </p:cNvPicPr>
          <p:nvPr>
            <p:ph idx="1"/>
          </p:nvPr>
        </p:nvPicPr>
        <p:blipFill>
          <a:blip r:embed="rId4"/>
          <a:srcRect r="-112" b="44557"/>
          <a:stretch/>
        </p:blipFill>
        <p:spPr>
          <a:xfrm>
            <a:off x="0" y="1504336"/>
            <a:ext cx="12122977" cy="5168402"/>
          </a:xfrm>
        </p:spPr>
      </p:pic>
    </p:spTree>
    <p:extLst>
      <p:ext uri="{BB962C8B-B14F-4D97-AF65-F5344CB8AC3E}">
        <p14:creationId xmlns:p14="http://schemas.microsoft.com/office/powerpoint/2010/main" val="2624839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FD5AE-9DF5-A024-BF87-F00B339BF8B3}"/>
            </a:ext>
          </a:extLst>
        </p:cNvPr>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88580E0C-992E-4CD1-56A0-3C77D984F282}"/>
              </a:ext>
            </a:extLst>
          </p:cNvPr>
          <p:cNvSpPr>
            <a:spLocks noGrp="1"/>
          </p:cNvSpPr>
          <p:nvPr>
            <p:ph idx="1"/>
          </p:nvPr>
        </p:nvSpPr>
        <p:spPr>
          <a:xfrm>
            <a:off x="2819400" y="914400"/>
            <a:ext cx="8820000" cy="5584371"/>
          </a:xfrm>
        </p:spPr>
        <p:txBody>
          <a:bodyPr/>
          <a:lstStyle/>
          <a:p>
            <a:pPr marL="0" indent="0">
              <a:buNone/>
            </a:pPr>
            <a:r>
              <a:rPr lang="nl-NL" b="1" dirty="0">
                <a:solidFill>
                  <a:schemeClr val="tx1"/>
                </a:solidFill>
                <a:latin typeface="+mn-lt"/>
              </a:rPr>
              <a:t>Welke volgende stap ga je zetten? </a:t>
            </a:r>
            <a:r>
              <a:rPr lang="nl-NL" dirty="0">
                <a:solidFill>
                  <a:schemeClr val="tx1"/>
                </a:solidFill>
                <a:latin typeface="+mn-lt"/>
              </a:rPr>
              <a:t>Verschuif je de pion? </a:t>
            </a:r>
          </a:p>
          <a:p>
            <a:pPr marL="359410" indent="-359410"/>
            <a:endParaRPr lang="nl-NL" dirty="0">
              <a:solidFill>
                <a:schemeClr val="tx1"/>
              </a:solidFill>
              <a:latin typeface="+mn-lt"/>
              <a:ea typeface="Source Sans Pro Light"/>
            </a:endParaRPr>
          </a:p>
          <a:p>
            <a:pPr marL="0" indent="0">
              <a:buNone/>
            </a:pPr>
            <a:r>
              <a:rPr lang="nl-NL" b="1" dirty="0">
                <a:solidFill>
                  <a:schemeClr val="tx1"/>
                </a:solidFill>
                <a:latin typeface="+mn-lt"/>
              </a:rPr>
              <a:t>Welke vragen heb je?</a:t>
            </a:r>
            <a:endParaRPr lang="nl-NL" b="1" dirty="0">
              <a:solidFill>
                <a:schemeClr val="tx1"/>
              </a:solidFill>
              <a:latin typeface="+mn-lt"/>
              <a:ea typeface="Source Sans Pro Light"/>
            </a:endParaRPr>
          </a:p>
          <a:p>
            <a:pPr marL="342900" indent="-342900">
              <a:buFont typeface="Arial" panose="020B0604020202020204" pitchFamily="34" charset="0"/>
              <a:buChar char="•"/>
            </a:pPr>
            <a:r>
              <a:rPr lang="nl-NL" dirty="0">
                <a:solidFill>
                  <a:schemeClr val="tx1"/>
                </a:solidFill>
                <a:latin typeface="+mn-lt"/>
              </a:rPr>
              <a:t>Schrijf de vragen op de poster bij de passende stap.</a:t>
            </a:r>
            <a:endParaRPr lang="nl-NL" dirty="0">
              <a:solidFill>
                <a:schemeClr val="tx1"/>
              </a:solidFill>
              <a:latin typeface="+mn-lt"/>
              <a:ea typeface="Source Sans Pro Light"/>
            </a:endParaRPr>
          </a:p>
          <a:p>
            <a:pPr marL="342900" indent="-342900">
              <a:buFont typeface="Arial" panose="020B0604020202020204" pitchFamily="34" charset="0"/>
              <a:buChar char="•"/>
            </a:pPr>
            <a:endParaRPr lang="nl-NL" dirty="0">
              <a:solidFill>
                <a:schemeClr val="tx1"/>
              </a:solidFill>
              <a:latin typeface="+mn-lt"/>
            </a:endParaRPr>
          </a:p>
          <a:p>
            <a:pPr marL="342900" indent="-342900">
              <a:buFont typeface="Arial" panose="020B0604020202020204" pitchFamily="34" charset="0"/>
              <a:buChar char="•"/>
            </a:pPr>
            <a:r>
              <a:rPr lang="nl-NL" dirty="0">
                <a:solidFill>
                  <a:schemeClr val="tx1"/>
                </a:solidFill>
                <a:latin typeface="+mn-lt"/>
              </a:rPr>
              <a:t>Op welke vragen wil je op korte termijn antwoord? En welke kunnen nog even wachten?</a:t>
            </a:r>
            <a:endParaRPr lang="nl-NL" dirty="0">
              <a:solidFill>
                <a:schemeClr val="tx1"/>
              </a:solidFill>
              <a:latin typeface="+mn-lt"/>
              <a:ea typeface="Source Sans Pro Light"/>
            </a:endParaRPr>
          </a:p>
          <a:p>
            <a:pPr marL="342900" indent="-342900">
              <a:buFont typeface="Arial" panose="020B0604020202020204" pitchFamily="34" charset="0"/>
              <a:buChar char="•"/>
            </a:pPr>
            <a:r>
              <a:rPr lang="nl-NL" dirty="0">
                <a:solidFill>
                  <a:schemeClr val="tx1"/>
                </a:solidFill>
                <a:latin typeface="+mn-lt"/>
              </a:rPr>
              <a:t>Categoriseer de vragen: spoed </a:t>
            </a:r>
            <a:r>
              <a:rPr lang="nl-NL" dirty="0">
                <a:solidFill>
                  <a:schemeClr val="tx1"/>
                </a:solidFill>
                <a:latin typeface="+mn-lt"/>
                <a:sym typeface="Wingdings" panose="05000000000000000000" pitchFamily="2" charset="2"/>
              </a:rPr>
              <a:t>  rustig aan</a:t>
            </a:r>
            <a:endParaRPr lang="nl-NL" dirty="0">
              <a:solidFill>
                <a:schemeClr val="tx1"/>
              </a:solidFill>
              <a:latin typeface="+mn-lt"/>
            </a:endParaRPr>
          </a:p>
          <a:p>
            <a:pPr marL="0" indent="0">
              <a:buNone/>
            </a:pPr>
            <a:endParaRPr lang="nl-NL" dirty="0"/>
          </a:p>
          <a:p>
            <a:pPr marL="0" indent="0">
              <a:buNone/>
            </a:pPr>
            <a:r>
              <a:rPr lang="nl-NL" dirty="0">
                <a:solidFill>
                  <a:schemeClr val="tx1"/>
                </a:solidFill>
                <a:latin typeface="+mn-lt"/>
              </a:rPr>
              <a:t>Maak een foto van het resultaat.</a:t>
            </a:r>
            <a:endParaRPr lang="nl-NL" dirty="0">
              <a:solidFill>
                <a:schemeClr val="tx1"/>
              </a:solidFill>
              <a:latin typeface="+mn-lt"/>
              <a:ea typeface="Source Sans Pro Light"/>
            </a:endParaRPr>
          </a:p>
          <a:p>
            <a:pPr marL="342900" indent="-342900">
              <a:buFont typeface="Arial" panose="020B0604020202020204" pitchFamily="34" charset="0"/>
              <a:buChar char="•"/>
            </a:pPr>
            <a:r>
              <a:rPr lang="nl-NL" dirty="0">
                <a:solidFill>
                  <a:schemeClr val="tx1"/>
                </a:solidFill>
                <a:latin typeface="+mn-lt"/>
              </a:rPr>
              <a:t>Deel de foto eventueel met elkaar.</a:t>
            </a:r>
            <a:endParaRPr lang="nl-NL" dirty="0">
              <a:solidFill>
                <a:schemeClr val="tx1"/>
              </a:solidFill>
              <a:latin typeface="+mn-lt"/>
              <a:ea typeface="Source Sans Pro Light"/>
            </a:endParaRPr>
          </a:p>
          <a:p>
            <a:pPr marL="342900" indent="-342900">
              <a:buFont typeface="Arial" panose="020B0604020202020204" pitchFamily="34" charset="0"/>
              <a:buChar char="•"/>
            </a:pPr>
            <a:r>
              <a:rPr lang="nl-NL" dirty="0">
                <a:solidFill>
                  <a:schemeClr val="tx1"/>
                </a:solidFill>
                <a:latin typeface="+mn-lt"/>
                <a:ea typeface="Source Sans Pro Light"/>
              </a:rPr>
              <a:t>Wij nemen de resultaten graag mee!</a:t>
            </a:r>
          </a:p>
          <a:p>
            <a:pPr marL="342900" indent="-342900">
              <a:buFont typeface="Arial" panose="020B0604020202020204" pitchFamily="34" charset="0"/>
              <a:buChar char="•"/>
            </a:pPr>
            <a:endParaRPr lang="nl-NL" dirty="0"/>
          </a:p>
        </p:txBody>
      </p:sp>
      <p:sp>
        <p:nvSpPr>
          <p:cNvPr id="4" name="Titel 3">
            <a:extLst>
              <a:ext uri="{FF2B5EF4-FFF2-40B4-BE49-F238E27FC236}">
                <a16:creationId xmlns:a16="http://schemas.microsoft.com/office/drawing/2014/main" id="{EF4607C4-F3C0-3501-09B0-74F258722F33}"/>
              </a:ext>
            </a:extLst>
          </p:cNvPr>
          <p:cNvSpPr>
            <a:spLocks noGrp="1"/>
          </p:cNvSpPr>
          <p:nvPr>
            <p:ph type="title"/>
          </p:nvPr>
        </p:nvSpPr>
        <p:spPr>
          <a:xfrm>
            <a:off x="198314" y="1549976"/>
            <a:ext cx="2188269" cy="554400"/>
          </a:xfrm>
        </p:spPr>
        <p:txBody>
          <a:bodyPr/>
          <a:lstStyle/>
          <a:p>
            <a:pPr algn="l"/>
            <a:r>
              <a:rPr lang="nl-NL"/>
              <a:t>Welke volgende stap ga je zetten?</a:t>
            </a:r>
            <a:br>
              <a:rPr lang="nl-NL"/>
            </a:br>
            <a:br>
              <a:rPr lang="nl-NL"/>
            </a:br>
            <a:r>
              <a:rPr lang="nl-NL"/>
              <a:t>Welke vragen heb je?</a:t>
            </a:r>
            <a:br>
              <a:rPr lang="nl-NL"/>
            </a:br>
            <a:endParaRPr lang="nl-NL"/>
          </a:p>
        </p:txBody>
      </p:sp>
    </p:spTree>
    <p:extLst>
      <p:ext uri="{BB962C8B-B14F-4D97-AF65-F5344CB8AC3E}">
        <p14:creationId xmlns:p14="http://schemas.microsoft.com/office/powerpoint/2010/main" val="3431589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586E5-FE0D-A5D8-87F8-8FBB8ABB15D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7BE94AB-4F24-0543-28D7-8810717C8032}"/>
              </a:ext>
            </a:extLst>
          </p:cNvPr>
          <p:cNvSpPr>
            <a:spLocks noGrp="1"/>
          </p:cNvSpPr>
          <p:nvPr>
            <p:ph type="title"/>
          </p:nvPr>
        </p:nvSpPr>
        <p:spPr/>
        <p:txBody>
          <a:bodyPr/>
          <a:lstStyle/>
          <a:p>
            <a:r>
              <a:rPr lang="nl-NL"/>
              <a:t>Vragenuurtje</a:t>
            </a:r>
          </a:p>
        </p:txBody>
      </p:sp>
      <p:sp>
        <p:nvSpPr>
          <p:cNvPr id="3" name="Tijdelijke aanduiding voor inhoud 2">
            <a:extLst>
              <a:ext uri="{FF2B5EF4-FFF2-40B4-BE49-F238E27FC236}">
                <a16:creationId xmlns:a16="http://schemas.microsoft.com/office/drawing/2014/main" id="{678E8CB8-8E64-C105-15C3-170265127E59}"/>
              </a:ext>
            </a:extLst>
          </p:cNvPr>
          <p:cNvSpPr>
            <a:spLocks noGrp="1"/>
          </p:cNvSpPr>
          <p:nvPr>
            <p:ph idx="1"/>
          </p:nvPr>
        </p:nvSpPr>
        <p:spPr/>
        <p:txBody>
          <a:bodyPr/>
          <a:lstStyle/>
          <a:p>
            <a:pPr marL="287655" indent="-287655"/>
            <a:r>
              <a:rPr lang="nl-NL">
                <a:ea typeface="Source Sans Pro Light"/>
              </a:rPr>
              <a:t>Ronde 2</a:t>
            </a:r>
          </a:p>
          <a:p>
            <a:pPr marL="287655" indent="-287655"/>
            <a:r>
              <a:rPr lang="nl-NL">
                <a:ea typeface="Source Sans Pro Light"/>
              </a:rPr>
              <a:t>Linkje naar Teams </a:t>
            </a:r>
          </a:p>
          <a:p>
            <a:pPr marL="287655" indent="-287655"/>
            <a:r>
              <a:rPr lang="nl-NL">
                <a:ea typeface="Source Sans Pro Light"/>
              </a:rPr>
              <a:t>21 november '24 van 15.00-16.00 uur</a:t>
            </a:r>
          </a:p>
          <a:p>
            <a:pPr marL="287655" indent="-287655"/>
            <a:endParaRPr lang="nl-NL">
              <a:ea typeface="Source Sans Pro Light"/>
            </a:endParaRPr>
          </a:p>
          <a:p>
            <a:pPr marL="287655" indent="-287655"/>
            <a:endParaRPr lang="nl-NL">
              <a:ea typeface="Source Sans Pro Light"/>
            </a:endParaRPr>
          </a:p>
        </p:txBody>
      </p:sp>
      <p:pic>
        <p:nvPicPr>
          <p:cNvPr id="4" name="Afbeelding 3" descr="Afbeelding met patroon, plein, Graphics, pixel&#10;&#10;Automatisch gegenereerde beschrijving">
            <a:extLst>
              <a:ext uri="{FF2B5EF4-FFF2-40B4-BE49-F238E27FC236}">
                <a16:creationId xmlns:a16="http://schemas.microsoft.com/office/drawing/2014/main" id="{931C5D4D-95C7-C850-7E28-3B9A9A542DD6}"/>
              </a:ext>
            </a:extLst>
          </p:cNvPr>
          <p:cNvPicPr>
            <a:picLocks noChangeAspect="1"/>
          </p:cNvPicPr>
          <p:nvPr/>
        </p:nvPicPr>
        <p:blipFill>
          <a:blip r:embed="rId2"/>
          <a:stretch>
            <a:fillRect/>
          </a:stretch>
        </p:blipFill>
        <p:spPr>
          <a:xfrm>
            <a:off x="6490427" y="1717311"/>
            <a:ext cx="3067050" cy="3019425"/>
          </a:xfrm>
          <a:prstGeom prst="rect">
            <a:avLst/>
          </a:prstGeom>
        </p:spPr>
      </p:pic>
    </p:spTree>
    <p:extLst>
      <p:ext uri="{BB962C8B-B14F-4D97-AF65-F5344CB8AC3E}">
        <p14:creationId xmlns:p14="http://schemas.microsoft.com/office/powerpoint/2010/main" val="435979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5918DC1D-92E0-B777-C393-943FDD812D06}"/>
              </a:ext>
            </a:extLst>
          </p:cNvPr>
          <p:cNvSpPr>
            <a:spLocks noGrp="1"/>
          </p:cNvSpPr>
          <p:nvPr>
            <p:ph idx="1"/>
          </p:nvPr>
        </p:nvSpPr>
        <p:spPr>
          <a:xfrm>
            <a:off x="2819400" y="1572768"/>
            <a:ext cx="8820000" cy="3872357"/>
          </a:xfrm>
        </p:spPr>
        <p:txBody>
          <a:bodyPr/>
          <a:lstStyle/>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Ontwikkelen van leermateriaal</a:t>
            </a:r>
          </a:p>
          <a:p>
            <a:pPr marL="342900" indent="-342900">
              <a:buFont typeface="Arial" panose="020B0604020202020204" pitchFamily="34" charset="0"/>
              <a:buChar char="•"/>
            </a:pPr>
            <a:r>
              <a:rPr lang="nl-NL" dirty="0"/>
              <a:t>Waar sta je? Waar staan jullie?</a:t>
            </a:r>
          </a:p>
          <a:p>
            <a:pPr marL="342900" indent="-342900">
              <a:buFont typeface="Arial" panose="020B0604020202020204" pitchFamily="34" charset="0"/>
              <a:buChar char="•"/>
            </a:pPr>
            <a:r>
              <a:rPr lang="nl-NL" dirty="0"/>
              <a:t>Stappen van een ontwerpproces</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Welke stappen ga je zetten? Welke vragen zijn er?</a:t>
            </a:r>
          </a:p>
          <a:p>
            <a:endParaRPr lang="nl-NL" dirty="0"/>
          </a:p>
        </p:txBody>
      </p:sp>
      <p:sp>
        <p:nvSpPr>
          <p:cNvPr id="4" name="Titel 3">
            <a:extLst>
              <a:ext uri="{FF2B5EF4-FFF2-40B4-BE49-F238E27FC236}">
                <a16:creationId xmlns:a16="http://schemas.microsoft.com/office/drawing/2014/main" id="{E506C082-C8C5-8B46-7127-D2A1EC933795}"/>
              </a:ext>
            </a:extLst>
          </p:cNvPr>
          <p:cNvSpPr>
            <a:spLocks noGrp="1"/>
          </p:cNvSpPr>
          <p:nvPr>
            <p:ph type="title"/>
          </p:nvPr>
        </p:nvSpPr>
        <p:spPr>
          <a:xfrm>
            <a:off x="198315" y="1549976"/>
            <a:ext cx="1990800" cy="554400"/>
          </a:xfrm>
        </p:spPr>
        <p:txBody>
          <a:bodyPr/>
          <a:lstStyle/>
          <a:p>
            <a:r>
              <a:rPr lang="nl-NL"/>
              <a:t>Programma</a:t>
            </a:r>
          </a:p>
        </p:txBody>
      </p:sp>
    </p:spTree>
    <p:extLst>
      <p:ext uri="{BB962C8B-B14F-4D97-AF65-F5344CB8AC3E}">
        <p14:creationId xmlns:p14="http://schemas.microsoft.com/office/powerpoint/2010/main" val="1237733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CB7AE1-8936-6926-0154-9E8F6D81087B}"/>
              </a:ext>
            </a:extLst>
          </p:cNvPr>
          <p:cNvSpPr>
            <a:spLocks noGrp="1"/>
          </p:cNvSpPr>
          <p:nvPr>
            <p:ph type="title"/>
          </p:nvPr>
        </p:nvSpPr>
        <p:spPr/>
        <p:txBody>
          <a:bodyPr/>
          <a:lstStyle/>
          <a:p>
            <a:r>
              <a:rPr lang="nl-NL"/>
              <a:t>Speeddaten</a:t>
            </a:r>
          </a:p>
        </p:txBody>
      </p:sp>
      <p:sp>
        <p:nvSpPr>
          <p:cNvPr id="4" name="Tijdelijke aanduiding voor inhoud 3">
            <a:extLst>
              <a:ext uri="{FF2B5EF4-FFF2-40B4-BE49-F238E27FC236}">
                <a16:creationId xmlns:a16="http://schemas.microsoft.com/office/drawing/2014/main" id="{3D5247BC-B8DB-DEDA-F7B5-561A21C77049}"/>
              </a:ext>
            </a:extLst>
          </p:cNvPr>
          <p:cNvSpPr>
            <a:spLocks noGrp="1"/>
          </p:cNvSpPr>
          <p:nvPr>
            <p:ph idx="12"/>
          </p:nvPr>
        </p:nvSpPr>
        <p:spPr>
          <a:xfrm>
            <a:off x="550862" y="1133856"/>
            <a:ext cx="5447601" cy="5559552"/>
          </a:xfrm>
        </p:spPr>
        <p:txBody>
          <a:bodyPr/>
          <a:lstStyle/>
          <a:p>
            <a:pPr fontAlgn="base">
              <a:lnSpc>
                <a:spcPct val="150000"/>
              </a:lnSpc>
            </a:pPr>
            <a:r>
              <a:rPr lang="nl-NL" b="0" i="0">
                <a:solidFill>
                  <a:srgbClr val="000000"/>
                </a:solidFill>
                <a:effectLst/>
                <a:latin typeface="+mj-lt"/>
              </a:rPr>
              <a:t>Twee rondes (elk 6 minuten) </a:t>
            </a:r>
            <a:r>
              <a:rPr lang="nl-NL" b="0" i="0">
                <a:solidFill>
                  <a:srgbClr val="000000"/>
                </a:solidFill>
                <a:effectLst/>
                <a:latin typeface="+mj-lt"/>
                <a:sym typeface="Wingdings" panose="05000000000000000000" pitchFamily="2" charset="2"/>
              </a:rPr>
              <a:t> 2 pers</a:t>
            </a:r>
          </a:p>
          <a:p>
            <a:pPr marL="0" indent="0" fontAlgn="base">
              <a:lnSpc>
                <a:spcPct val="150000"/>
              </a:lnSpc>
              <a:buNone/>
            </a:pPr>
            <a:endParaRPr lang="nl-NL">
              <a:solidFill>
                <a:srgbClr val="000000"/>
              </a:solidFill>
              <a:latin typeface="+mj-lt"/>
              <a:sym typeface="Wingdings" panose="05000000000000000000" pitchFamily="2" charset="2"/>
            </a:endParaRPr>
          </a:p>
          <a:p>
            <a:pPr marL="0" indent="0" fontAlgn="base">
              <a:lnSpc>
                <a:spcPct val="150000"/>
              </a:lnSpc>
              <a:buNone/>
            </a:pPr>
            <a:r>
              <a:rPr lang="nl-NL">
                <a:solidFill>
                  <a:srgbClr val="000000"/>
                </a:solidFill>
                <a:latin typeface="+mj-lt"/>
                <a:sym typeface="Wingdings" panose="05000000000000000000" pitchFamily="2" charset="2"/>
              </a:rPr>
              <a:t>Ronde 1</a:t>
            </a:r>
          </a:p>
          <a:p>
            <a:pPr fontAlgn="base">
              <a:lnSpc>
                <a:spcPct val="150000"/>
              </a:lnSpc>
            </a:pPr>
            <a:r>
              <a:rPr lang="nl-NL" sz="2200">
                <a:solidFill>
                  <a:srgbClr val="000000"/>
                </a:solidFill>
                <a:latin typeface="+mj-lt"/>
                <a:sym typeface="Wingdings" panose="05000000000000000000" pitchFamily="2" charset="2"/>
              </a:rPr>
              <a:t>Vraag of onderwerp</a:t>
            </a:r>
          </a:p>
          <a:p>
            <a:pPr fontAlgn="base">
              <a:lnSpc>
                <a:spcPct val="150000"/>
              </a:lnSpc>
            </a:pPr>
            <a:r>
              <a:rPr lang="nl-NL" sz="2200" b="0" i="0">
                <a:solidFill>
                  <a:srgbClr val="000000"/>
                </a:solidFill>
                <a:effectLst/>
                <a:latin typeface="+mj-lt"/>
                <a:sym typeface="Wingdings" panose="05000000000000000000" pitchFamily="2" charset="2"/>
              </a:rPr>
              <a:t>3 min persoon A</a:t>
            </a:r>
          </a:p>
          <a:p>
            <a:pPr fontAlgn="base">
              <a:lnSpc>
                <a:spcPct val="150000"/>
              </a:lnSpc>
            </a:pPr>
            <a:r>
              <a:rPr lang="nl-NL" sz="2200" b="0" i="0">
                <a:solidFill>
                  <a:srgbClr val="000000"/>
                </a:solidFill>
                <a:effectLst/>
                <a:latin typeface="+mj-lt"/>
                <a:sym typeface="Wingdings" panose="05000000000000000000" pitchFamily="2" charset="2"/>
              </a:rPr>
              <a:t>3 min persoon B</a:t>
            </a:r>
          </a:p>
          <a:p>
            <a:pPr fontAlgn="base">
              <a:lnSpc>
                <a:spcPct val="150000"/>
              </a:lnSpc>
            </a:pPr>
            <a:r>
              <a:rPr lang="nl-NL" sz="2200">
                <a:solidFill>
                  <a:srgbClr val="000000"/>
                </a:solidFill>
                <a:latin typeface="+mj-lt"/>
                <a:sym typeface="Wingdings" panose="05000000000000000000" pitchFamily="2" charset="2"/>
              </a:rPr>
              <a:t>Wisselen </a:t>
            </a:r>
          </a:p>
          <a:p>
            <a:pPr marL="0" indent="0" fontAlgn="base">
              <a:lnSpc>
                <a:spcPct val="150000"/>
              </a:lnSpc>
              <a:buNone/>
            </a:pPr>
            <a:r>
              <a:rPr lang="nl-NL">
                <a:solidFill>
                  <a:srgbClr val="000000"/>
                </a:solidFill>
                <a:latin typeface="+mj-lt"/>
                <a:sym typeface="Wingdings" panose="05000000000000000000" pitchFamily="2" charset="2"/>
              </a:rPr>
              <a:t>Ronde 2</a:t>
            </a:r>
          </a:p>
          <a:p>
            <a:pPr marL="0" indent="0" fontAlgn="base">
              <a:lnSpc>
                <a:spcPct val="150000"/>
              </a:lnSpc>
              <a:buNone/>
            </a:pPr>
            <a:endParaRPr lang="nl-NL" b="0" i="0">
              <a:solidFill>
                <a:srgbClr val="000000"/>
              </a:solidFill>
              <a:effectLst/>
              <a:latin typeface="+mj-lt"/>
            </a:endParaRPr>
          </a:p>
          <a:p>
            <a:pPr fontAlgn="base">
              <a:lnSpc>
                <a:spcPct val="150000"/>
              </a:lnSpc>
            </a:pPr>
            <a:r>
              <a:rPr lang="nl-NL" b="0" i="0">
                <a:solidFill>
                  <a:srgbClr val="000000"/>
                </a:solidFill>
                <a:effectLst/>
                <a:latin typeface="+mj-lt"/>
              </a:rPr>
              <a:t>Korte nabespreking</a:t>
            </a:r>
            <a:endParaRPr lang="nl-NL">
              <a:latin typeface="+mj-lt"/>
            </a:endParaRPr>
          </a:p>
        </p:txBody>
      </p:sp>
      <p:pic>
        <p:nvPicPr>
          <p:cNvPr id="1026" name="Picture 2">
            <a:extLst>
              <a:ext uri="{FF2B5EF4-FFF2-40B4-BE49-F238E27FC236}">
                <a16:creationId xmlns:a16="http://schemas.microsoft.com/office/drawing/2014/main" id="{8FD9EE95-494D-48E1-29BE-1E76593731AC}"/>
              </a:ext>
            </a:extLst>
          </p:cNvPr>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7742572" y="1770826"/>
            <a:ext cx="2581003" cy="367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536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50BCA-2CD0-23C1-55A2-AAACCC62ED38}"/>
            </a:ext>
          </a:extLst>
        </p:cNvPr>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1830E72F-3F15-513A-7465-B188A71BE800}"/>
              </a:ext>
            </a:extLst>
          </p:cNvPr>
          <p:cNvSpPr>
            <a:spLocks noGrp="1"/>
          </p:cNvSpPr>
          <p:nvPr>
            <p:ph idx="1"/>
          </p:nvPr>
        </p:nvSpPr>
        <p:spPr>
          <a:xfrm>
            <a:off x="2819400" y="914400"/>
            <a:ext cx="8820000" cy="4530725"/>
          </a:xfrm>
        </p:spPr>
        <p:txBody>
          <a:bodyPr/>
          <a:lstStyle/>
          <a:p>
            <a:pPr marL="342900" indent="-342900">
              <a:buFont typeface="Arial" panose="020B0604020202020204" pitchFamily="34" charset="0"/>
              <a:buChar char="•"/>
            </a:pPr>
            <a:r>
              <a:rPr lang="nl-NL"/>
              <a:t>Leermateriaal</a:t>
            </a:r>
          </a:p>
          <a:p>
            <a:pPr marL="846455" lvl="2" indent="-342900">
              <a:buFont typeface="Arial" panose="020B0604020202020204" pitchFamily="34" charset="0"/>
              <a:buChar char="•"/>
            </a:pPr>
            <a:r>
              <a:rPr lang="nl-NL"/>
              <a:t>alle bronnen die als leerstof of leerinhoud (content) door leraren en/of leerlingen worden gebruikt in het onderwijs of een leerproces (Janssen &amp; Van Casteren, 2021)</a:t>
            </a:r>
            <a:endParaRPr lang="nl-NL">
              <a:ea typeface="Source Sans Pro Light"/>
            </a:endParaRPr>
          </a:p>
          <a:p>
            <a:pPr marL="846455" lvl="2" indent="-342900">
              <a:buFont typeface="Arial" panose="020B0604020202020204" pitchFamily="34" charset="0"/>
              <a:buChar char="•"/>
            </a:pPr>
            <a:endParaRPr lang="nl-NL">
              <a:ea typeface="Source Sans Pro Light"/>
            </a:endParaRPr>
          </a:p>
          <a:p>
            <a:pPr marL="342900" indent="-342900">
              <a:buFont typeface="Arial" panose="020B0604020202020204" pitchFamily="34" charset="0"/>
              <a:buChar char="•"/>
            </a:pPr>
            <a:r>
              <a:rPr lang="nl-NL"/>
              <a:t>Verschillende redenen om materiaal aan te passen of te ontwikkelen</a:t>
            </a:r>
          </a:p>
          <a:p>
            <a:pPr marL="342900" indent="-342900">
              <a:buFont typeface="Arial" panose="020B0604020202020204" pitchFamily="34" charset="0"/>
              <a:buChar char="•"/>
            </a:pPr>
            <a:endParaRPr lang="nl-NL"/>
          </a:p>
          <a:p>
            <a:pPr marL="342900" indent="-342900">
              <a:buFont typeface="Arial" panose="020B0604020202020204" pitchFamily="34" charset="0"/>
              <a:buChar char="•"/>
            </a:pPr>
            <a:r>
              <a:rPr lang="nl-NL"/>
              <a:t>Kwalitatief goed leermateriaal</a:t>
            </a:r>
            <a:endParaRPr lang="nl-NL">
              <a:ea typeface="Source Sans Pro"/>
            </a:endParaRPr>
          </a:p>
          <a:p>
            <a:pPr marL="846455" lvl="2" indent="-342900">
              <a:buFont typeface="Arial" panose="020B0604020202020204" pitchFamily="34" charset="0"/>
              <a:buChar char="•"/>
            </a:pPr>
            <a:r>
              <a:rPr lang="nl-NL"/>
              <a:t>kwaliteitscriteria (impliciet of expliciet)</a:t>
            </a:r>
            <a:endParaRPr lang="nl-NL">
              <a:ea typeface="Source Sans Pro Light"/>
            </a:endParaRPr>
          </a:p>
          <a:p>
            <a:pPr marL="846455" lvl="2" indent="-342900">
              <a:buFont typeface="Arial" panose="020B0604020202020204" pitchFamily="34" charset="0"/>
              <a:buChar char="•"/>
            </a:pPr>
            <a:r>
              <a:rPr lang="nl-NL"/>
              <a:t>behoeften van leerlingen</a:t>
            </a:r>
            <a:endParaRPr lang="nl-NL">
              <a:ea typeface="Source Sans Pro Light"/>
            </a:endParaRPr>
          </a:p>
          <a:p>
            <a:pPr marL="342900" indent="-342900">
              <a:buFont typeface="Arial" panose="020B0604020202020204" pitchFamily="34" charset="0"/>
              <a:buChar char="•"/>
            </a:pPr>
            <a:endParaRPr lang="nl-NL"/>
          </a:p>
          <a:p>
            <a:pPr marL="342900" indent="-342900">
              <a:buFont typeface="Arial" panose="020B0604020202020204" pitchFamily="34" charset="0"/>
              <a:buChar char="•"/>
            </a:pPr>
            <a:r>
              <a:rPr lang="nl-NL"/>
              <a:t>Ontwerpproces </a:t>
            </a:r>
          </a:p>
          <a:p>
            <a:pPr marL="846455" lvl="2" indent="-342900">
              <a:buFont typeface="Arial" panose="020B0604020202020204" pitchFamily="34" charset="0"/>
              <a:buChar char="•"/>
            </a:pPr>
            <a:r>
              <a:rPr lang="nl-NL">
                <a:sym typeface="Wingdings" panose="05000000000000000000" pitchFamily="2" charset="2"/>
              </a:rPr>
              <a:t>samenstellers en ontwikkelaars</a:t>
            </a:r>
            <a:endParaRPr lang="nl-NL">
              <a:ea typeface="Source Sans Pro Light"/>
            </a:endParaRPr>
          </a:p>
          <a:p>
            <a:pPr marL="846455" lvl="2" indent="-342900">
              <a:buFont typeface="Arial" panose="020B0604020202020204" pitchFamily="34" charset="0"/>
              <a:buChar char="•"/>
            </a:pPr>
            <a:r>
              <a:rPr lang="nl-NL">
                <a:sym typeface="Wingdings" panose="05000000000000000000" pitchFamily="2" charset="2"/>
              </a:rPr>
              <a:t>stappen </a:t>
            </a:r>
            <a:endParaRPr lang="nl-NL">
              <a:ea typeface="Source Sans Pro Light"/>
            </a:endParaRPr>
          </a:p>
        </p:txBody>
      </p:sp>
      <p:sp>
        <p:nvSpPr>
          <p:cNvPr id="4" name="Titel 3">
            <a:extLst>
              <a:ext uri="{FF2B5EF4-FFF2-40B4-BE49-F238E27FC236}">
                <a16:creationId xmlns:a16="http://schemas.microsoft.com/office/drawing/2014/main" id="{2FB288EA-1D81-4059-43D9-9DD82404761E}"/>
              </a:ext>
            </a:extLst>
          </p:cNvPr>
          <p:cNvSpPr>
            <a:spLocks noGrp="1"/>
          </p:cNvSpPr>
          <p:nvPr>
            <p:ph type="title"/>
          </p:nvPr>
        </p:nvSpPr>
        <p:spPr>
          <a:xfrm>
            <a:off x="198314" y="1549976"/>
            <a:ext cx="2188269" cy="554400"/>
          </a:xfrm>
        </p:spPr>
        <p:txBody>
          <a:bodyPr/>
          <a:lstStyle/>
          <a:p>
            <a:pPr algn="l"/>
            <a:r>
              <a:rPr lang="nl-NL"/>
              <a:t>Open leermateriaal</a:t>
            </a:r>
            <a:br>
              <a:rPr lang="nl-NL">
                <a:ea typeface="Source Sans Pro"/>
              </a:rPr>
            </a:br>
            <a:r>
              <a:rPr lang="nl-NL"/>
              <a:t>ontwikkelen</a:t>
            </a:r>
            <a:endParaRPr lang="nl-NL">
              <a:ea typeface="Source Sans Pro"/>
            </a:endParaRPr>
          </a:p>
        </p:txBody>
      </p:sp>
    </p:spTree>
    <p:extLst>
      <p:ext uri="{BB962C8B-B14F-4D97-AF65-F5344CB8AC3E}">
        <p14:creationId xmlns:p14="http://schemas.microsoft.com/office/powerpoint/2010/main" val="1783291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08891DD-20EC-EC67-90AD-5BCB5D29E52B}"/>
              </a:ext>
            </a:extLst>
          </p:cNvPr>
          <p:cNvSpPr>
            <a:spLocks noGrp="1"/>
          </p:cNvSpPr>
          <p:nvPr>
            <p:ph idx="1"/>
          </p:nvPr>
        </p:nvSpPr>
        <p:spPr/>
        <p:txBody>
          <a:bodyPr/>
          <a:lstStyle/>
          <a:p>
            <a:endParaRPr lang="nl-NL"/>
          </a:p>
        </p:txBody>
      </p:sp>
      <p:sp>
        <p:nvSpPr>
          <p:cNvPr id="3" name="Titel 2">
            <a:extLst>
              <a:ext uri="{FF2B5EF4-FFF2-40B4-BE49-F238E27FC236}">
                <a16:creationId xmlns:a16="http://schemas.microsoft.com/office/drawing/2014/main" id="{575B7D1D-B3C3-FD38-6C2D-C2E25FF9173F}"/>
              </a:ext>
            </a:extLst>
          </p:cNvPr>
          <p:cNvSpPr>
            <a:spLocks noGrp="1"/>
          </p:cNvSpPr>
          <p:nvPr>
            <p:ph type="title"/>
          </p:nvPr>
        </p:nvSpPr>
        <p:spPr/>
        <p:txBody>
          <a:bodyPr/>
          <a:lstStyle/>
          <a:p>
            <a:endParaRPr lang="nl-NL"/>
          </a:p>
        </p:txBody>
      </p:sp>
      <p:pic>
        <p:nvPicPr>
          <p:cNvPr id="5" name="Afbeelding 4">
            <a:extLst>
              <a:ext uri="{FF2B5EF4-FFF2-40B4-BE49-F238E27FC236}">
                <a16:creationId xmlns:a16="http://schemas.microsoft.com/office/drawing/2014/main" id="{77C45B18-E07B-A089-CC71-D432CC58BBC0}"/>
              </a:ext>
            </a:extLst>
          </p:cNvPr>
          <p:cNvPicPr>
            <a:picLocks noChangeAspect="1"/>
          </p:cNvPicPr>
          <p:nvPr/>
        </p:nvPicPr>
        <p:blipFill>
          <a:blip r:embed="rId2"/>
          <a:stretch>
            <a:fillRect/>
          </a:stretch>
        </p:blipFill>
        <p:spPr>
          <a:xfrm>
            <a:off x="555496" y="2123090"/>
            <a:ext cx="11028748" cy="1305910"/>
          </a:xfrm>
          <a:prstGeom prst="rect">
            <a:avLst/>
          </a:prstGeom>
        </p:spPr>
      </p:pic>
    </p:spTree>
    <p:extLst>
      <p:ext uri="{BB962C8B-B14F-4D97-AF65-F5344CB8AC3E}">
        <p14:creationId xmlns:p14="http://schemas.microsoft.com/office/powerpoint/2010/main" val="174521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C4729A-9F1A-EBC5-7721-6546F83CDA60}"/>
              </a:ext>
            </a:extLst>
          </p:cNvPr>
          <p:cNvSpPr>
            <a:spLocks noGrp="1"/>
          </p:cNvSpPr>
          <p:nvPr>
            <p:ph type="title"/>
          </p:nvPr>
        </p:nvSpPr>
        <p:spPr/>
        <p:txBody>
          <a:bodyPr/>
          <a:lstStyle/>
          <a:p>
            <a:r>
              <a:rPr lang="nl-NL" dirty="0"/>
              <a:t> </a:t>
            </a:r>
          </a:p>
        </p:txBody>
      </p:sp>
      <p:pic>
        <p:nvPicPr>
          <p:cNvPr id="11" name="Tijdelijke aanduiding voor inhoud 10" descr="Afbeelding met tekst, schermopname, cirkel, tekenfilm&#10;&#10;Automatisch gegenereerde beschrijving">
            <a:extLst>
              <a:ext uri="{FF2B5EF4-FFF2-40B4-BE49-F238E27FC236}">
                <a16:creationId xmlns:a16="http://schemas.microsoft.com/office/drawing/2014/main" id="{8D2094E2-AA83-5CE6-5659-6761B5B89857}"/>
              </a:ext>
            </a:extLst>
          </p:cNvPr>
          <p:cNvPicPr>
            <a:picLocks noGrp="1" noChangeAspect="1"/>
          </p:cNvPicPr>
          <p:nvPr>
            <p:ph idx="1"/>
          </p:nvPr>
        </p:nvPicPr>
        <p:blipFill>
          <a:blip r:embed="rId2"/>
          <a:stretch>
            <a:fillRect/>
          </a:stretch>
        </p:blipFill>
        <p:spPr>
          <a:xfrm>
            <a:off x="91564" y="1155485"/>
            <a:ext cx="12100436" cy="5158959"/>
          </a:xfrm>
        </p:spPr>
      </p:pic>
    </p:spTree>
    <p:extLst>
      <p:ext uri="{BB962C8B-B14F-4D97-AF65-F5344CB8AC3E}">
        <p14:creationId xmlns:p14="http://schemas.microsoft.com/office/powerpoint/2010/main" val="3400976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hthoek 95">
            <a:extLst>
              <a:ext uri="{FF2B5EF4-FFF2-40B4-BE49-F238E27FC236}">
                <a16:creationId xmlns:a16="http://schemas.microsoft.com/office/drawing/2014/main" id="{4CE5EB7A-E7B2-4F0E-8EBE-008A5138514C}"/>
              </a:ext>
            </a:extLst>
          </p:cNvPr>
          <p:cNvSpPr/>
          <p:nvPr/>
        </p:nvSpPr>
        <p:spPr>
          <a:xfrm>
            <a:off x="9448800" y="5359400"/>
            <a:ext cx="2743200" cy="1231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7B97AA2-373E-46CB-98BD-2866AE277E9C}"/>
              </a:ext>
            </a:extLst>
          </p:cNvPr>
          <p:cNvSpPr>
            <a:spLocks noGrp="1"/>
          </p:cNvSpPr>
          <p:nvPr>
            <p:ph type="title"/>
          </p:nvPr>
        </p:nvSpPr>
        <p:spPr/>
        <p:txBody>
          <a:bodyPr/>
          <a:lstStyle/>
          <a:p>
            <a:r>
              <a:rPr lang="nl-NL"/>
              <a:t>Waar sta jij? Waar staan jullie?</a:t>
            </a:r>
          </a:p>
        </p:txBody>
      </p:sp>
      <p:sp>
        <p:nvSpPr>
          <p:cNvPr id="64" name="Rechthoek 63">
            <a:extLst>
              <a:ext uri="{FF2B5EF4-FFF2-40B4-BE49-F238E27FC236}">
                <a16:creationId xmlns:a16="http://schemas.microsoft.com/office/drawing/2014/main" id="{A320D97E-FC85-D62D-18DD-A70C7274F84B}"/>
              </a:ext>
            </a:extLst>
          </p:cNvPr>
          <p:cNvSpPr/>
          <p:nvPr/>
        </p:nvSpPr>
        <p:spPr>
          <a:xfrm>
            <a:off x="9272059" y="234799"/>
            <a:ext cx="2743200" cy="1231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7" name="Afbeelding 96">
            <a:extLst>
              <a:ext uri="{FF2B5EF4-FFF2-40B4-BE49-F238E27FC236}">
                <a16:creationId xmlns:a16="http://schemas.microsoft.com/office/drawing/2014/main" id="{6C07A304-5514-5FFF-34CD-3FB4695DB56F}"/>
              </a:ext>
            </a:extLst>
          </p:cNvPr>
          <p:cNvPicPr>
            <a:picLocks noChangeAspect="1"/>
          </p:cNvPicPr>
          <p:nvPr/>
        </p:nvPicPr>
        <p:blipFill>
          <a:blip r:embed="rId3"/>
          <a:stretch>
            <a:fillRect/>
          </a:stretch>
        </p:blipFill>
        <p:spPr>
          <a:xfrm>
            <a:off x="5246479" y="293727"/>
            <a:ext cx="1016000" cy="1016000"/>
          </a:xfrm>
          <a:prstGeom prst="rect">
            <a:avLst/>
          </a:prstGeom>
        </p:spPr>
      </p:pic>
      <p:pic>
        <p:nvPicPr>
          <p:cNvPr id="4" name="Afbeelding 3" descr="Afbeelding met schermopname, tekst, cirkel, Graphics&#10;&#10;Automatisch gegenereerde beschrijving">
            <a:extLst>
              <a:ext uri="{FF2B5EF4-FFF2-40B4-BE49-F238E27FC236}">
                <a16:creationId xmlns:a16="http://schemas.microsoft.com/office/drawing/2014/main" id="{C4CDDF88-05C0-4ADD-5EC6-13B558E63CDA}"/>
              </a:ext>
            </a:extLst>
          </p:cNvPr>
          <p:cNvPicPr>
            <a:picLocks noChangeAspect="1"/>
          </p:cNvPicPr>
          <p:nvPr/>
        </p:nvPicPr>
        <p:blipFill>
          <a:blip r:embed="rId4"/>
          <a:stretch>
            <a:fillRect/>
          </a:stretch>
        </p:blipFill>
        <p:spPr>
          <a:xfrm>
            <a:off x="0" y="1504336"/>
            <a:ext cx="12192000" cy="5197997"/>
          </a:xfrm>
          <a:prstGeom prst="rect">
            <a:avLst/>
          </a:prstGeom>
        </p:spPr>
      </p:pic>
    </p:spTree>
    <p:extLst>
      <p:ext uri="{BB962C8B-B14F-4D97-AF65-F5344CB8AC3E}">
        <p14:creationId xmlns:p14="http://schemas.microsoft.com/office/powerpoint/2010/main" val="2810212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BBE2EE-7842-280C-F38B-7135A48D197C}"/>
              </a:ext>
            </a:extLst>
          </p:cNvPr>
          <p:cNvSpPr>
            <a:spLocks noGrp="1"/>
          </p:cNvSpPr>
          <p:nvPr>
            <p:ph type="title"/>
          </p:nvPr>
        </p:nvSpPr>
        <p:spPr/>
        <p:txBody>
          <a:bodyPr/>
          <a:lstStyle/>
          <a:p>
            <a:r>
              <a:rPr lang="nl-NL"/>
              <a:t>Analyseren</a:t>
            </a:r>
          </a:p>
        </p:txBody>
      </p:sp>
      <p:sp>
        <p:nvSpPr>
          <p:cNvPr id="3" name="Tijdelijke aanduiding voor inhoud 2">
            <a:extLst>
              <a:ext uri="{FF2B5EF4-FFF2-40B4-BE49-F238E27FC236}">
                <a16:creationId xmlns:a16="http://schemas.microsoft.com/office/drawing/2014/main" id="{18BB759A-122F-6016-F7D0-461488742023}"/>
              </a:ext>
            </a:extLst>
          </p:cNvPr>
          <p:cNvSpPr>
            <a:spLocks noGrp="1"/>
          </p:cNvSpPr>
          <p:nvPr>
            <p:ph idx="10"/>
          </p:nvPr>
        </p:nvSpPr>
        <p:spPr>
          <a:solidFill>
            <a:srgbClr val="E3E7F3"/>
          </a:solidFill>
        </p:spPr>
        <p:txBody>
          <a:bodyPr/>
          <a:lstStyle/>
          <a:p>
            <a:r>
              <a:rPr lang="nl-NL"/>
              <a:t>Actualisatie kerndoelen en examenprogramma’s (SLO)</a:t>
            </a:r>
          </a:p>
          <a:p>
            <a:r>
              <a:rPr lang="nl-NL">
                <a:hlinkClick r:id="rId3"/>
              </a:rPr>
              <a:t>Leerplan in beeld (SLO)</a:t>
            </a:r>
            <a:endParaRPr lang="nl-NL"/>
          </a:p>
          <a:p>
            <a:pPr lvl="1"/>
            <a:r>
              <a:rPr lang="nl-NL"/>
              <a:t>Kerndoelen</a:t>
            </a:r>
          </a:p>
          <a:p>
            <a:pPr lvl="1"/>
            <a:r>
              <a:rPr lang="nl-NL"/>
              <a:t>Eindtermen</a:t>
            </a:r>
          </a:p>
          <a:p>
            <a:pPr lvl="1"/>
            <a:r>
              <a:rPr lang="nl-NL"/>
              <a:t>Doorlopen leerlijnen</a:t>
            </a:r>
          </a:p>
        </p:txBody>
      </p:sp>
      <p:sp>
        <p:nvSpPr>
          <p:cNvPr id="4" name="Tijdelijke aanduiding voor inhoud 3">
            <a:extLst>
              <a:ext uri="{FF2B5EF4-FFF2-40B4-BE49-F238E27FC236}">
                <a16:creationId xmlns:a16="http://schemas.microsoft.com/office/drawing/2014/main" id="{035161FA-AD8B-1974-18FD-C57F6533EE21}"/>
              </a:ext>
            </a:extLst>
          </p:cNvPr>
          <p:cNvSpPr>
            <a:spLocks noGrp="1"/>
          </p:cNvSpPr>
          <p:nvPr>
            <p:ph idx="12"/>
          </p:nvPr>
        </p:nvSpPr>
        <p:spPr/>
        <p:txBody>
          <a:bodyPr/>
          <a:lstStyle/>
          <a:p>
            <a:r>
              <a:rPr lang="nl-NL"/>
              <a:t>Welk vraagstuk los ik op? </a:t>
            </a:r>
          </a:p>
          <a:p>
            <a:r>
              <a:rPr lang="nl-NL"/>
              <a:t>Voor welke doelgroep? </a:t>
            </a:r>
          </a:p>
          <a:p>
            <a:r>
              <a:rPr lang="nl-NL"/>
              <a:t>Aan welke leerdoelen is mijn les(</a:t>
            </a:r>
            <a:r>
              <a:rPr lang="nl-NL" err="1"/>
              <a:t>senserie</a:t>
            </a:r>
            <a:r>
              <a:rPr lang="nl-NL"/>
              <a:t>) gekoppeld? </a:t>
            </a:r>
          </a:p>
          <a:p>
            <a:r>
              <a:rPr lang="nl-NL"/>
              <a:t>Welke landelijke eindtermen/kerndoelen betreft het? </a:t>
            </a:r>
          </a:p>
          <a:p>
            <a:r>
              <a:rPr lang="nl-NL"/>
              <a:t>Wat weten we uit onderzoek? </a:t>
            </a:r>
          </a:p>
          <a:p>
            <a:r>
              <a:rPr lang="nl-NL"/>
              <a:t>Wat weet ik al uit mijn praktijk? </a:t>
            </a:r>
          </a:p>
          <a:p>
            <a:r>
              <a:rPr lang="nl-NL"/>
              <a:t>Met wie werk ik samen? </a:t>
            </a:r>
          </a:p>
          <a:p>
            <a:endParaRPr lang="nl-NL"/>
          </a:p>
        </p:txBody>
      </p:sp>
    </p:spTree>
    <p:extLst>
      <p:ext uri="{BB962C8B-B14F-4D97-AF65-F5344CB8AC3E}">
        <p14:creationId xmlns:p14="http://schemas.microsoft.com/office/powerpoint/2010/main" val="806140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FF9D8-1AAA-EBB9-CFF3-93E8F9C29C4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41BBE94-FFAA-9906-F0E4-077C2976F0A9}"/>
              </a:ext>
            </a:extLst>
          </p:cNvPr>
          <p:cNvSpPr>
            <a:spLocks noGrp="1"/>
          </p:cNvSpPr>
          <p:nvPr>
            <p:ph type="title"/>
          </p:nvPr>
        </p:nvSpPr>
        <p:spPr/>
        <p:txBody>
          <a:bodyPr/>
          <a:lstStyle/>
          <a:p>
            <a:r>
              <a:rPr lang="nl-NL"/>
              <a:t>Conceptvorming – plan van aanpak en planning</a:t>
            </a:r>
          </a:p>
        </p:txBody>
      </p:sp>
      <p:sp>
        <p:nvSpPr>
          <p:cNvPr id="3" name="Tijdelijke aanduiding voor inhoud 2">
            <a:extLst>
              <a:ext uri="{FF2B5EF4-FFF2-40B4-BE49-F238E27FC236}">
                <a16:creationId xmlns:a16="http://schemas.microsoft.com/office/drawing/2014/main" id="{0CA94CBE-6138-BD4F-F08B-8BDCAC371332}"/>
              </a:ext>
            </a:extLst>
          </p:cNvPr>
          <p:cNvSpPr>
            <a:spLocks noGrp="1"/>
          </p:cNvSpPr>
          <p:nvPr>
            <p:ph idx="10"/>
          </p:nvPr>
        </p:nvSpPr>
        <p:spPr>
          <a:solidFill>
            <a:srgbClr val="E3E7F3"/>
          </a:solidFill>
        </p:spPr>
        <p:txBody>
          <a:bodyPr vert="horz" lIns="180000" tIns="180000" rIns="180000" bIns="180000" rtlCol="0" anchor="t" anchorCtr="0">
            <a:noAutofit/>
          </a:bodyPr>
          <a:lstStyle/>
          <a:p>
            <a:r>
              <a:rPr lang="nl-NL">
                <a:hlinkClick r:id="rId3"/>
              </a:rPr>
              <a:t>Kwaliteitsmodel IOL</a:t>
            </a:r>
            <a:endParaRPr lang="nl-NL"/>
          </a:p>
          <a:p>
            <a:r>
              <a:rPr lang="nl-NL">
                <a:hlinkClick r:id="rId4"/>
              </a:rPr>
              <a:t>Tools bij kwaliteitsmodel</a:t>
            </a:r>
            <a:endParaRPr lang="nl-NL"/>
          </a:p>
          <a:p>
            <a:endParaRPr lang="nl-NL"/>
          </a:p>
          <a:p>
            <a:r>
              <a:rPr lang="nl-NL" err="1">
                <a:hlinkClick r:id="rId5"/>
              </a:rPr>
              <a:t>Milk</a:t>
            </a:r>
            <a:r>
              <a:rPr lang="nl-NL">
                <a:hlinkClick r:id="rId5"/>
              </a:rPr>
              <a:t> light (CLU)</a:t>
            </a:r>
            <a:endParaRPr lang="nl-NL"/>
          </a:p>
          <a:p>
            <a:r>
              <a:rPr lang="nl-NL" err="1">
                <a:hlinkClick r:id="rId6"/>
              </a:rPr>
              <a:t>Evot</a:t>
            </a:r>
            <a:r>
              <a:rPr lang="nl-NL">
                <a:hlinkClick r:id="rId6"/>
              </a:rPr>
              <a:t> </a:t>
            </a:r>
            <a:r>
              <a:rPr lang="nl-NL" err="1">
                <a:hlinkClick r:id="rId6"/>
              </a:rPr>
              <a:t>infographic</a:t>
            </a:r>
            <a:endParaRPr lang="nl-NL"/>
          </a:p>
          <a:p>
            <a:endParaRPr lang="nl-NL"/>
          </a:p>
        </p:txBody>
      </p:sp>
      <p:sp>
        <p:nvSpPr>
          <p:cNvPr id="4" name="Tijdelijke aanduiding voor inhoud 3">
            <a:extLst>
              <a:ext uri="{FF2B5EF4-FFF2-40B4-BE49-F238E27FC236}">
                <a16:creationId xmlns:a16="http://schemas.microsoft.com/office/drawing/2014/main" id="{D5765D46-5353-DE07-911A-D8949D68AA7B}"/>
              </a:ext>
            </a:extLst>
          </p:cNvPr>
          <p:cNvSpPr>
            <a:spLocks noGrp="1"/>
          </p:cNvSpPr>
          <p:nvPr>
            <p:ph idx="12"/>
          </p:nvPr>
        </p:nvSpPr>
        <p:spPr>
          <a:xfrm>
            <a:off x="550863" y="1825200"/>
            <a:ext cx="5365750" cy="4489244"/>
          </a:xfrm>
        </p:spPr>
        <p:txBody>
          <a:bodyPr/>
          <a:lstStyle/>
          <a:p>
            <a:r>
              <a:rPr lang="nl-NL"/>
              <a:t>Analyse bestaand materiaal </a:t>
            </a:r>
          </a:p>
          <a:p>
            <a:r>
              <a:rPr lang="nl-NL"/>
              <a:t>Check haalbaarheid en draagvlak</a:t>
            </a:r>
          </a:p>
          <a:p>
            <a:r>
              <a:rPr lang="nl-NL"/>
              <a:t>Didactisch ontwerp vanuit visie </a:t>
            </a:r>
          </a:p>
          <a:p>
            <a:r>
              <a:rPr lang="nl-NL"/>
              <a:t>Ontwerpeisen </a:t>
            </a:r>
            <a:r>
              <a:rPr lang="nl-NL">
                <a:sym typeface="Wingdings" panose="05000000000000000000" pitchFamily="2" charset="2"/>
              </a:rPr>
              <a:t> </a:t>
            </a:r>
            <a:r>
              <a:rPr lang="nl-NL" b="1"/>
              <a:t>kwaliteitscriteria</a:t>
            </a:r>
            <a:r>
              <a:rPr lang="nl-NL"/>
              <a:t> </a:t>
            </a:r>
          </a:p>
          <a:p>
            <a:r>
              <a:rPr lang="nl-NL"/>
              <a:t>Van kerndoelen/eindtermen naar leerdoelen en leerlijn </a:t>
            </a:r>
          </a:p>
          <a:p>
            <a:r>
              <a:rPr lang="nl-NL"/>
              <a:t>Omschrijving praktijksetting </a:t>
            </a:r>
          </a:p>
          <a:p>
            <a:r>
              <a:rPr lang="nl-NL"/>
              <a:t>Gewenste vormgeving</a:t>
            </a:r>
          </a:p>
          <a:p>
            <a:endParaRPr lang="nl-NL"/>
          </a:p>
        </p:txBody>
      </p:sp>
    </p:spTree>
    <p:extLst>
      <p:ext uri="{BB962C8B-B14F-4D97-AF65-F5344CB8AC3E}">
        <p14:creationId xmlns:p14="http://schemas.microsoft.com/office/powerpoint/2010/main" val="2228207790"/>
      </p:ext>
    </p:extLst>
  </p:cSld>
  <p:clrMapOvr>
    <a:masterClrMapping/>
  </p:clrMapOvr>
</p:sld>
</file>

<file path=ppt/theme/theme1.xml><?xml version="1.0" encoding="utf-8"?>
<a:theme xmlns:a="http://schemas.openxmlformats.org/drawingml/2006/main" name="Kantoorthema">
  <a:themeElements>
    <a:clrScheme name="IOL">
      <a:dk1>
        <a:srgbClr val="000000"/>
      </a:dk1>
      <a:lt1>
        <a:srgbClr val="FFFFFF"/>
      </a:lt1>
      <a:dk2>
        <a:srgbClr val="0070A7"/>
      </a:dk2>
      <a:lt2>
        <a:srgbClr val="E9B53C"/>
      </a:lt2>
      <a:accent1>
        <a:srgbClr val="4093BD"/>
      </a:accent1>
      <a:accent2>
        <a:srgbClr val="EFC86D"/>
      </a:accent2>
      <a:accent3>
        <a:srgbClr val="80B8D3"/>
      </a:accent3>
      <a:accent4>
        <a:srgbClr val="F3DA9E"/>
      </a:accent4>
      <a:accent5>
        <a:srgbClr val="BFDBE9"/>
      </a:accent5>
      <a:accent6>
        <a:srgbClr val="F9ECCE"/>
      </a:accent6>
      <a:hlink>
        <a:srgbClr val="0070A6"/>
      </a:hlink>
      <a:folHlink>
        <a:srgbClr val="A0222B"/>
      </a:folHlink>
    </a:clrScheme>
    <a:fontScheme name="Aangepast 1">
      <a:majorFont>
        <a:latin typeface="Source Sans Pro"/>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L Powerpoint sjabloon 4.0" id="{32EE80E9-F8AB-5C45-B082-8F5FE28DDF9A}" vid="{1C2A8E34-DD71-E547-A3AC-6A7A2523805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ED5CDAD8D02E49B6499F6AD7F10AAE" ma:contentTypeVersion="17" ma:contentTypeDescription="Een nieuw document maken." ma:contentTypeScope="" ma:versionID="1138b2e7d79562a4463b57068fc18ed2">
  <xsd:schema xmlns:xsd="http://www.w3.org/2001/XMLSchema" xmlns:xs="http://www.w3.org/2001/XMLSchema" xmlns:p="http://schemas.microsoft.com/office/2006/metadata/properties" xmlns:ns2="4335bd63-400a-4afd-a778-d1ea4b7c1136" xmlns:ns3="fb9688f6-cf2f-41dd-aab3-4da124243d8b" targetNamespace="http://schemas.microsoft.com/office/2006/metadata/properties" ma:root="true" ma:fieldsID="5ffd54ae8a910ef5339a2dd5a3f67c34" ns2:_="" ns3:_="">
    <xsd:import namespace="4335bd63-400a-4afd-a778-d1ea4b7c1136"/>
    <xsd:import namespace="fb9688f6-cf2f-41dd-aab3-4da124243d8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element ref="ns2:Opmerk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35bd63-400a-4afd-a778-d1ea4b7c11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199ab15d-996d-49bb-af37-1ae2e5a9148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Opmerking" ma:index="23" nillable="true" ma:displayName="Opmerking" ma:format="Dropdown" ma:internalName="Opmerking">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9688f6-cf2f-41dd-aab3-4da124243d8b"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030c33bc-18fb-4af6-adbf-751983f6c24c}" ma:internalName="TaxCatchAll" ma:showField="CatchAllData" ma:web="fb9688f6-cf2f-41dd-aab3-4da124243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b9688f6-cf2f-41dd-aab3-4da124243d8b" xsi:nil="true"/>
    <lcf76f155ced4ddcb4097134ff3c332f xmlns="4335bd63-400a-4afd-a778-d1ea4b7c1136">
      <Terms xmlns="http://schemas.microsoft.com/office/infopath/2007/PartnerControls"/>
    </lcf76f155ced4ddcb4097134ff3c332f>
    <Opmerking xmlns="4335bd63-400a-4afd-a778-d1ea4b7c1136" xsi:nil="true"/>
    <SharedWithUsers xmlns="fb9688f6-cf2f-41dd-aab3-4da124243d8b">
      <UserInfo>
        <DisplayName/>
        <AccountId xsi:nil="true"/>
        <AccountType/>
      </UserInfo>
    </SharedWithUsers>
  </documentManagement>
</p:properties>
</file>

<file path=customXml/itemProps1.xml><?xml version="1.0" encoding="utf-8"?>
<ds:datastoreItem xmlns:ds="http://schemas.openxmlformats.org/officeDocument/2006/customXml" ds:itemID="{AD65C33F-1353-43CB-860F-D8420E187D6D}">
  <ds:schemaRefs>
    <ds:schemaRef ds:uri="http://schemas.microsoft.com/sharepoint/v3/contenttype/forms"/>
  </ds:schemaRefs>
</ds:datastoreItem>
</file>

<file path=customXml/itemProps2.xml><?xml version="1.0" encoding="utf-8"?>
<ds:datastoreItem xmlns:ds="http://schemas.openxmlformats.org/officeDocument/2006/customXml" ds:itemID="{4F41D2F8-DD9D-4738-98C8-ADB1989918EA}">
  <ds:schemaRefs>
    <ds:schemaRef ds:uri="4335bd63-400a-4afd-a778-d1ea4b7c1136"/>
    <ds:schemaRef ds:uri="fb9688f6-cf2f-41dd-aab3-4da124243d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30AF57A-3B20-4DE9-91F8-179783E17BD4}">
  <ds:schemaRefs>
    <ds:schemaRef ds:uri="http://purl.org/dc/terms/"/>
    <ds:schemaRef ds:uri="http://purl.org/dc/dcmitype/"/>
    <ds:schemaRef ds:uri="4335bd63-400a-4afd-a778-d1ea4b7c1136"/>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fb9688f6-cf2f-41dd-aab3-4da124243d8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Kantoorthema</Template>
  <TotalTime>0</TotalTime>
  <Words>1892</Words>
  <Application>Microsoft Office PowerPoint</Application>
  <PresentationFormat>Breedbeeld</PresentationFormat>
  <Paragraphs>159</Paragraphs>
  <Slides>18</Slides>
  <Notes>12</Notes>
  <HiddenSlides>1</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18</vt:i4>
      </vt:variant>
    </vt:vector>
  </HeadingPairs>
  <TitlesOfParts>
    <vt:vector size="27" baseType="lpstr">
      <vt:lpstr>Aptos</vt:lpstr>
      <vt:lpstr>Arial</vt:lpstr>
      <vt:lpstr>Segoe UI</vt:lpstr>
      <vt:lpstr>Source Sans Pro</vt:lpstr>
      <vt:lpstr>Source Sans Pro Light</vt:lpstr>
      <vt:lpstr>Systeemlettertype regulier</vt:lpstr>
      <vt:lpstr>Wingdings</vt:lpstr>
      <vt:lpstr>WordVisiCarriageReturn_MSFontService</vt:lpstr>
      <vt:lpstr>Kantoorthema</vt:lpstr>
      <vt:lpstr>Kwaliteit voor de leerling</vt:lpstr>
      <vt:lpstr>Programma</vt:lpstr>
      <vt:lpstr>Speeddaten</vt:lpstr>
      <vt:lpstr>Open leermateriaal ontwikkelen</vt:lpstr>
      <vt:lpstr>PowerPoint-presentatie</vt:lpstr>
      <vt:lpstr> </vt:lpstr>
      <vt:lpstr>Waar sta jij? Waar staan jullie?</vt:lpstr>
      <vt:lpstr>Analyseren</vt:lpstr>
      <vt:lpstr>Conceptvorming – plan van aanpak en planning</vt:lpstr>
      <vt:lpstr>Materiaal ontwikkelen</vt:lpstr>
      <vt:lpstr>Redigeren</vt:lpstr>
      <vt:lpstr>Vormgeven</vt:lpstr>
      <vt:lpstr>Delen en publiceren</vt:lpstr>
      <vt:lpstr>Gebruiken en onderhouden</vt:lpstr>
      <vt:lpstr>Evalueren</vt:lpstr>
      <vt:lpstr>Waar sta jij? Waar staan jullie?</vt:lpstr>
      <vt:lpstr>Welke volgende stap ga je zetten?  Welke vragen heb je? </vt:lpstr>
      <vt:lpstr>Vragenuurtje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Familie Verschuur-Hersbach</dc:creator>
  <cp:lastModifiedBy>Anne-Rieke de Haan</cp:lastModifiedBy>
  <cp:revision>4</cp:revision>
  <cp:lastPrinted>2024-11-14T07:31:01Z</cp:lastPrinted>
  <dcterms:created xsi:type="dcterms:W3CDTF">2024-09-26T07:53:15Z</dcterms:created>
  <dcterms:modified xsi:type="dcterms:W3CDTF">2024-11-19T13:16:39Z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0x0101007DED5CDAD8D02E49B6499F6AD7F10AAE</vt:lpwstr>
  </property>
  <property fmtid="{D5CDD505-2E9C-101B-9397-08002B2CF9AE}" pid="3" name="MediaServiceImageTags">
    <vt:lpwstr/>
  </property>
  <property fmtid="{D5CDD505-2E9C-101B-9397-08002B2CF9AE}" pid="4" name="Order">
    <vt:r8>56300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